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notesSlides/notesSlide2.xml" ContentType="application/vnd.openxmlformats-officedocument.presentationml.notesSlide+xml"/>
  <Override PartName="/ppt/ink/inkAction2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</p:sldMasterIdLst>
  <p:notesMasterIdLst>
    <p:notesMasterId r:id="rId6"/>
  </p:notesMasterIdLst>
  <p:sldIdLst>
    <p:sldId id="326" r:id="rId2"/>
    <p:sldId id="360" r:id="rId3"/>
    <p:sldId id="361" r:id="rId4"/>
    <p:sldId id="362" r:id="rId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89695" autoAdjust="0"/>
  </p:normalViewPr>
  <p:slideViewPr>
    <p:cSldViewPr>
      <p:cViewPr varScale="1">
        <p:scale>
          <a:sx n="64" d="100"/>
          <a:sy n="64" d="100"/>
        </p:scale>
        <p:origin x="1275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410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2.84789" units="1/cm"/>
          <inkml:channelProperty channel="Y" name="resolution" value="82.75862" units="1/cm"/>
          <inkml:channelProperty channel="T" name="resolution" value="1" units="1/dev"/>
        </inkml:channelProperties>
      </inkml:inkSource>
      <inkml:timestamp xml:id="ts0" timeString="2020-05-14T05:41:31.75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8647">
    <iact:property name="dataType"/>
    <iact:actionData xml:id="d0">
      <inkml:trace xmlns:inkml="http://www.w3.org/2003/InkML" xml:id="stk0" contextRef="#ctx0" brushRef="#br0">3559 8268 0,'-26'0'61,"92"0"-53,26 0 3,1 0-4,39 0 1,-39 40 0,26-40 0,-93 0 1,93 0-2,-66 0 2,119 26-2,-53-26 3,53 0-3,-79 0 1,39 0-1,-13 0 2,-26 0-1,-40 0-3,0 0 6,-27 0-2,1 0-3</inkml:trace>
    </iact:actionData>
  </iact:action>
  <iact:action type="add" startTime="19718">
    <iact:property name="dataType"/>
    <iact:actionData xml:id="d1">
      <inkml:trace xmlns:inkml="http://www.w3.org/2003/InkML" xml:id="stk1" contextRef="#ctx0" brushRef="#br0">3691 9075 0,'66'0'38,"27"0"-27,119 0-4,-40 0 3,13 0-6,-13 0 4,-53 0 2,-53 27-1,-13-27-4,-27 0 3,1 0 0,-1 53 16</inkml:trace>
    </iact:actionData>
  </iact:action>
  <iact:action type="add" startTime="20318">
    <iact:property name="dataType"/>
    <iact:actionData xml:id="d2">
      <inkml:trace xmlns:inkml="http://www.w3.org/2003/InkML" xml:id="stk2" contextRef="#ctx0" brushRef="#br0">3824 9459 0,'158'0'6,"-65"0"4,39 0-5,-13 0 4,-26 0 1,-40 0-4,13 26 4,-13-26-2</inkml:trace>
    </iact:actionData>
  </iact:action>
  <iact:action type="add" startTime="20853">
    <iact:property name="dataType"/>
    <iact:actionData xml:id="d3">
      <inkml:trace xmlns:inkml="http://www.w3.org/2003/InkML" xml:id="stk3" contextRef="#ctx0" brushRef="#br0">3943 10120 0,'92'0'7,"-39"0"3,-26 0 0,-1 0-7,1 0 6,12 0 56,-12 0-58,26 0 2,0 0 0,79 27-3,-79-27 2,79 0 1,-13 0 0,13 0-3,-13 0 5,-26 0-6,0 0 3,-40 26 0,13-26 9</inkml:trace>
    </iact:actionData>
  </iact:action>
  <iact:action type="add" startTime="51798">
    <iact:property name="dataType"/>
    <iact:actionData xml:id="d4">
      <inkml:trace xmlns:inkml="http://www.w3.org/2003/InkML" xml:id="stk4" contextRef="#ctx0" brushRef="#br0">17172 9790 0,'26'0'118,"27"0"-107,40 0-6,-67 0 5,27 0 5,27 0-5,-14 0-4,-13 0 3,-1 0 0,-25 0-4,13 0 6,-14 0-3,1 0 7,25 0 24,-25 0-30,26 0-1,0 0-2,0 0 89,-27 0-85,-13 0 7,14 0 37,-1 0-46,27 0 0,-26 0 10,-1 0-10,-13 0 31,40 0-29,0 0 4,-26 0-4,-1 0-2,1 0 72,-1 0-73,-13 0 2,14-14 15</inkml:trace>
    </iact:actionData>
  </iact:action>
  <iact:action type="add" startTime="54093">
    <iact:property name="dataType"/>
    <iact:actionData xml:id="d5">
      <inkml:trace xmlns:inkml="http://www.w3.org/2003/InkML" xml:id="stk5" contextRef="#ctx0" brushRef="#br0">16074 9803 0,'26'-13'63,"-13"13"-45,40 0 68,14-40-78,-15 40 18,-38 0-19,12-53 2,40 53 214,-13 0-217,-26 0 69,-14 0-11</inkml:trace>
    </iact:actionData>
  </iact:action>
  <iact:action type="add" startTime="58870">
    <iact:property name="dataType"/>
    <iact:actionData xml:id="d6">
      <inkml:trace xmlns:inkml="http://www.w3.org/2003/InkML" xml:id="stk6" contextRef="#ctx0" brushRef="#br0">17383 10636 0,'53'0'111,"-26"0"-103,26 0 2,0 0-4,39 0 4,-39 0-4,0 0 20,-26 0-20,-1 0 4</inkml:trace>
    </iact:actionData>
  </iact:action>
  <iact:action type="add" startTime="60413">
    <iact:property name="dataType"/>
    <iact:actionData xml:id="d7">
      <inkml:trace xmlns:inkml="http://www.w3.org/2003/InkML" xml:id="stk7" contextRef="#ctx0" brushRef="#br0">16801 10663 0,'-26'0'233,"-1"0"-154,1 0-45,-27 0-4,27 0 4,12 0-27,-12 0 49,-1 0-50,1 0 36,0 0 6,-14 0 16,13 0-38,1 0-19,-1 0 48,1 0-46,-27-40-1,27 40 0,-54 0-2,54-13 3,13 13-1,-14 0 46,1 0-47,-27 0 28,53-27 222,13 1-212,13-1-35,27 1-3,-39 26 0,105-26 1,-93 26 3,27 0-4,-27 0 2,14 0 7,-13 0 5,-1 0-5,1 0 8,25 0-14,1 0 14</inkml:trace>
    </iact:actionData>
  </iact:action>
  <iact:action type="add" startTime="75842">
    <iact:property name="dataType"/>
    <iact:actionData xml:id="d8">
      <inkml:trace xmlns:inkml="http://www.w3.org/2003/InkML" xml:id="stk8" contextRef="#ctx0" brushRef="#br0">16987 11456 0,'66'0'86,"-40"0"-73,27 0-1,0 0 56,-27 0-58,27 0-3,40 27 2,-40-27 5,-27 0-5,27 0 104,-26 0-44,-14 0-27</inkml:trace>
    </iact:actionData>
  </iact:action>
  <iact:action type="add" startTime="78602">
    <iact:property name="dataType"/>
    <iact:actionData xml:id="d9">
      <inkml:trace xmlns:inkml="http://www.w3.org/2003/InkML" xml:id="stk9" contextRef="#ctx0" brushRef="#br0">17159 11324 0,'13'0'74,"66"0"-62,-52 0-6,-1 0 4,1 0-4,52 0 0,-53 0 101,1 0-98,-14 0-2,40 0 2,-27 0-2,1 0 149,-1 0 32,-26 27-181,0-1 2,0 1-3,0 25 5,-13 1 76,-27 0-78,-12-53 4,25 0-5,14 0 8,-40 0 0,0 0 27,27 0-35,-27 0 1,0 0-3,26 0 4,-26 0-6,27 0 30,13 0 92,13-26-118,26-1 16,1 1 2,-1-1-12,27 1 2,-27 26-5,-12 0 10,12 0-9,53 0-6,-52 0 27,-1 0-9,1 0-10,-1 0-7,1 0 11,-14 0-9,13 0 3</inkml:trace>
    </iact:actionData>
  </iact:action>
  <iact:action type="add" startTime="82793">
    <iact:property name="dataType"/>
    <iact:actionData xml:id="d10">
      <inkml:trace xmlns:inkml="http://www.w3.org/2003/InkML" xml:id="stk10" contextRef="#ctx0" brushRef="#br0">16524 11298 0,'-27'0'91,"1"0"-34,-1 0-47,1 0 53,12 0 3,-65 0-56,53 0 66,-1 0-28,-26 0 209,27 0-54,-1 0-191,14 0 187</inkml:trace>
    </iact:actionData>
  </iact:action>
  <iact:action type="add" startTime="90223">
    <iact:property name="dataType"/>
    <iact:actionData xml:id="d11">
      <inkml:trace xmlns:inkml="http://www.w3.org/2003/InkML" xml:id="stk11" contextRef="#ctx0" brushRef="#br0">16166 12303 0,'0'27'256,"0"-1"-133,40-26-33,-13 0-80,52 0 61,-26-26-53,-53 12 763,-13 14-759,-27 0 45,13 0-57,1 0 4,-27 0 27,27 0-16,-1 0-8,-13 0 66,40-26 190,53 26-257,-26 0-6,26-27-4,-27 27 2,27 0 3,-26 0 1,12 0 14,-12 0 14,-1 0-23,1 0-8,26 0 0,-27 0-1,-13-26-1,-52-27 351,12 53-323,-13 0 12,14 0 100</inkml:trace>
    </iact:actionData>
  </iact:action>
  <iact:action type="add" startTime="101471">
    <iact:property name="dataType"/>
    <iact:actionData xml:id="d12">
      <inkml:trace xmlns:inkml="http://www.w3.org/2003/InkML" xml:id="stk12" contextRef="#ctx0" brushRef="#br0">17370 13031 0,'265'0'4,"-252"0"9,40 0-2,-27 0 10,1 0-14,-1 0 762,-39 0-599,-13 0-154,-1 0-9,1 0 37,-14 0 45,14 0-83,-1 0 13,1 0 36,-1 0 12</inkml:trace>
    </iact:actionData>
  </iact:action>
  <iact:action type="add" startTime="104610">
    <iact:property name="dataType"/>
    <iact:actionData xml:id="d13">
      <inkml:trace xmlns:inkml="http://www.w3.org/2003/InkML" xml:id="stk13" contextRef="#ctx0" brushRef="#br0">16881 13044 0,'-133'0'4,"120"0"2,-40 0 6,0 0-2,0 0-2,-13 0 1,53 0-2,-40 0 3,0 0-3,27 0 4,-27 0-2,26 0 4,1 0 2,-80 0 23,80 0-16,-1 0-14,1 0 514,39 0-453,13 0-61,54 0 0,-54 0 2,27 0 30,-26 0-25,26 0-6,-40 0-2,13 0 0,1 0-1,-1 0 85,1 0-83,26 0 145,26 0-133,-53 0-9</inkml:trace>
    </iact:actionData>
  </iact:action>
  <iact:action type="add" startTime="118900">
    <iact:property name="dataType"/>
    <iact:actionData xml:id="d14">
      <inkml:trace xmlns:inkml="http://www.w3.org/2003/InkML" xml:id="stk14" contextRef="#ctx0" brushRef="#br0">15306 13957 0,'-13'0'205,"-93"0"-197,-66 0-1,80 0 2,-40 0 0,12-13 5,-12 13-9,-40 0 3,40-27 2,0-13-1,39 14-3,-39-40 6,-1-14-8,41 27 7,65 27-3,1 0 6,-1-1-3,27 1-6,-26-54 6,0 27-7,-1-13 7,-13 13-7,40 0 2,-66-79-1,40 66 6,-40-66-6,66 105 6,-27-26-5,-39-119 1,26 106 7,14-26 2,-1 39-15,1-40 5,-14 0 2,14 27 2,-1-26-5,-12 39 8,39 26-3,-27-26-4,-39-119 4,40 80 1,26 65-1,0 1-6,-27-80 6,-13 0-2,40 53-4,-26-66 4,26 27 1,0 39-2,0-80 2,0 81-2,-40-81 2,40 14 0,0 53 2,0 13-3,0-66 0,0 26-3,14 67 4,-14-27-1,39-40 1,-26 67-2,-13 13 6,53-14-1,-13-39-6,-40 40 5,27-54-1,-14 54-4,-13 13 11,26-40-10,1 53 374,-1 0-375,27 53 1,53 92 3,-40-79-4,-13-39 9,0-1-2,13 1-1,-13 39-2,-27-53 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2.84789" units="1/cm"/>
          <inkml:channelProperty channel="Y" name="resolution" value="82.75862" units="1/cm"/>
          <inkml:channelProperty channel="T" name="resolution" value="1" units="1/dev"/>
        </inkml:channelProperties>
      </inkml:inkSource>
      <inkml:timestamp xml:id="ts0" timeString="2020-05-14T05:53:54.44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7111">
    <iact:property name="dataType"/>
    <iact:actionData xml:id="d0">
      <inkml:trace xmlns:inkml="http://www.w3.org/2003/InkML" xml:id="stk0" contextRef="#ctx0" brushRef="#br0">14963 14790 0,'-67'0'38,"14"0"-28,-39 0-3,-120 0 2,120 0 0,-1 0-4,0 0 2,40 0 4,-39 0-3,-27 0 2,-14 0-4,1 0 0,13 0 1,-93 0 4,80 0-3,-40 0 1,-53 0 0,53 0-2,-66 0 0,13 0-1,53 0 2,0 0 1,40 0-3,-40 0 3,53 0 3,26 0-8,-39 0 7,79 0-6,-66 0 6,66 0 4,-39 0-9,-1 0 5,40 0-4,-39 0-1,-80 0 3,52 0 0,54 0-1,-53 0 1,-92 0-1,158 0-3,-40-13 4,27 13 6,13-40-8,-40-13 5,-39-26-3,40 26 0,-147-66-2,186 119 0,-119-66-3,120 66 4,-173-119 5,132 92-8,-13-39 6,14 0-1,65 66-9,-52-79 13,26 52-12,-53-79 11,-53-92-2,133 145-2,-14-40 3,-92-52-8,66 52 9,39 1-10,-12-14 9,12 13-7,-79 1 1,106-27 4,-26 52 1,-1-25-7,-39-40 8,40 79-8,-80-53 10,106 13-12,0 80 8,-53-106-2,53 66-2,-66-93 8,26 54-10,-26-133 13,-40 132-5,-13-105-11,27 105 12,25 27-5,54 40-1,-93-133 1,53 106 1,53 0-4,-66-53 4,40 93-2,-1-13-2,-52-67 9,-14 0-8,27 27 4,0 13-3,53 27 2,-40-27-7,-93-13 6,54 0 4,-40 0-7,39 66 4,-39-67-2,26-38 3,53 105-2,40 0 0,-106-27-2,-27-39 4,53 39-4,-39-39 6,-53 27-8,92-27 8,-39 26-4,39-13 0,-39-13 0,40 26 1,-41 40-4,1-66 7,-53-13-10,0 52 11,52-13-6,-52 1 2,132 39-4,-119-27 6,106-39-6,-53 66 4,66 0-2,-53-26 2,-13-14-4,93 40 6,-93 0-4,0-26 2,92 26-4,-26 0 5</inkml:trace>
    </iact:actionData>
  </iact:action>
  <iact:action type="add" startTime="18865">
    <iact:property name="dataType"/>
    <iact:actionData xml:id="d1">
      <inkml:trace xmlns:inkml="http://www.w3.org/2003/InkML" xml:id="stk1" contextRef="#ctx0" brushRef="#br0">2818 9472 0,'27'27'36,"26"25"-10,-27-25-16,53 52-7,-52-52 6,-1 26-1,40 13-1,-39 26 2,-1-39 3,40 40-9,-39-67 19,-1 1-16,1 92-1,-1-66 2</inkml:trace>
    </iact:actionData>
  </iact:action>
  <iact:action type="add" startTime="19615">
    <iact:property name="dataType"/>
    <iact:actionData xml:id="d2">
      <inkml:trace xmlns:inkml="http://www.w3.org/2003/InkML" xml:id="stk2" contextRef="#ctx0" brushRef="#br0">2818 9062 0,'40'0'38,"132"0"-31,13 66 3,-92-66-4,39 0 5,40 27-4,-53-27 3,13 0-3,-39 0-2,79 0 6,-93 0-3,14 0-3,-40 0 5,-27 0 0,1 0 5</inkml:trace>
    </iact:actionData>
  </iact:action>
  <iact:action type="add" startTime="20872">
    <iact:property name="dataType"/>
    <iact:actionData xml:id="d3">
      <inkml:trace xmlns:inkml="http://www.w3.org/2003/InkML" xml:id="stk3" contextRef="#ctx0" brushRef="#br0">2434 7117 0,'14'0'25,"92"0"-18,26 0 2,-13 0-3,-26 0 4,131 27-4,-144-27 3,92 0-2,0 0 2,66 39-3,0-39 2,-145 0 1,65 0-2,28 0 2,-14 0-3,0 0 4,-120 0-4,1 0 4,0 0-2,40 0 0,-40 0-1,119 0 2,-53 0-3,13 0 5,-39 0-4,26 0 2,106 0-2,0 0 3,-1 0-3,15 0 1,-147 0-2,67 0 5,79 0-4,-13 0 3,0 0-4,-133 0-1,80 0 3,53 0 3,66 0-3,-66 0 0,13 0 0,-13 0 0,0 0 0,-40 0 0,-13 0-1,0 0 1,-53 0 0,14 0-2,-1 0 5,27 0-5,26 0 7,-13 0-7,-53 0 4,13 0-6,-79 0 11,-26-13-8,26 13 3,-27 0-4,14 0 2,52 0 4,1 0-6,39 0 2,-13 0-1,14 0 0,39 0 1,-93 0 0,-26 0 0,13 0 2,-53 0-2,14 0 0,-1 0 11,27 0-6,0 0-5,-27 0 2,27 0-5,-39-26 6,39 26 5</inkml:trace>
    </iact:actionData>
  </iact:action>
  <iact:action type="add" startTime="22046">
    <iact:property name="dataType"/>
    <iact:actionData xml:id="d4">
      <inkml:trace xmlns:inkml="http://www.w3.org/2003/InkML" xml:id="stk4" contextRef="#ctx0" brushRef="#br0">10398 6152 0,'93'52'7,"-40"41"2,53-27-3,-93-39 9,80 52-14,-1-39 13,133 105-8,-132-79 4,92 40-8,27 66 12,-120-145-8,80 39 3,80 13-1,-14 14-5,-53-27 5,66 27 1,-66-67-2,-158-26 7,26 53-12,0-53 209,-27 26-198,-39 27 29,-119-53-34,-40 80 2,-14-80-6,-52 79 9,93-13-7,-40-26 4,-1 39-7,14-79 8,-13 27 0,93 12-9,65-12 11,-26-27-6,27 13 2,-1 40 5</inkml:trace>
    </iact:actionData>
  </iact:action>
  <iact:action type="add" startTime="32991">
    <iact:property name="dataType"/>
    <iact:actionData xml:id="d5">
      <inkml:trace xmlns:inkml="http://www.w3.org/2003/InkML" xml:id="stk5" contextRef="#ctx0" brushRef="#br0">1945 14195 0,'79'0'72,"-12"-27"-65,-41 27 1,80 0-1,-53 0 2,-27 0 6,27 0-5,-26 0 32,52 0-15,-53 0-16,-12 0 76,52 40-40,-53-13-30,80-1 71,-67 27-82,1-53 4,-14 0-3,13 0 19,54 26-12,-54 1-4,27 26 31,-27-27-31,1 1 6,-1-14-8,1 40-1,-1-27 77,27 1-68,-26 39-6,-1-53-4,1 14 10,-27-1-7,26 53-2,-13-52 42,14 26-36,-27-27-2,66 27 9,-66 0 30,26 13-21,1-13-14,-27-26-8,0-1 0,0-13 2,0 80 6,0-40 8,0-40-7,0 14-5,0 25 14,0 41-3,0-66-14,0 25 23</inkml:trace>
    </iact:actionData>
  </iact:action>
  <iact:action type="add" startTime="41814">
    <iact:property name="dataType"/>
    <iact:actionData xml:id="d6">
      <inkml:trace xmlns:inkml="http://www.w3.org/2003/InkML" xml:id="stk6" contextRef="#ctx0" brushRef="#br0">3453 15134 0,'0'40'159,"0"-14"-149,13-12-4,-13 12 5,27 53-6,-27-52 37,0-1-7,26 1-27,-26-1-3,0 27 1,53 40 59,-53-67-43,27 27-7,-27-40 11,26 14-13,-26-1-3,27 27 11,-27-26 55,26-1-68,27 27 10,13 0-12,-39-27 10,-1 27 17,-13-26-18,80-1-7,-80 1 5,106-1 3,-66 1-5,13-1-3,27 14 11,-67-40-11,27 53-3,0-53 4,119 39 9,-119-12-12,40-27 0,-1 26 7,40-26-7,40 40 4,-119-40-4,80 26 0,-41-26 1,1 27 2,66-27 1,-67 0-2,-39 0 1,119 0-3,-79 0 1,-1 0 1,1 0 2,-80 0-4,14 0 4,-1 0-4,1 0 4,-1 0-4,0 0 4,14 0 161,860 0-166,-887 0-2,13 0 56,1 0-50,-1 0-2,54 40 3,-54-40 4,27 0 68,-26 0-66,25 0-10,-38 0 9,12 0 2,1 52-9,-1-52 8,1 0-6,-1 14 16,-13-14-20</inkml:trace>
    </iact:actionData>
  </iact:action>
  <iact:action type="add" startTime="47871">
    <iact:property name="dataType"/>
    <iact:actionData xml:id="d7">
      <inkml:trace xmlns:inkml="http://www.w3.org/2003/InkML" xml:id="stk7" contextRef="#ctx0" brushRef="#br0">1588 12819 0,'13'0'30,"14"0"-19,-1 0-4,27 0 1,0 0-3,0 0 6,39 0-3,-78 0-2,12 0 4,93 0-4,-92 0 4,-14 0-4,13 0 2,27 0 8,0 0 12,-26 0-13,25 0 6,-25 0-5,-14 0-6,40 0-1,0 0-4,-27 0 6,1 0-3,-1 0 5,1 0 21,-1 0-19,-13 0 2,40 0 39,0 0-42,0 0 12,40 0 84,-40 0-101,-27 0 2,27-26-7,-26 26 12,52-40-2,-53 40 6,1-53-3,-1 53-8,1-13 5,-1-14 3,-13 1-4,14-1-3,52 27 6,-52-26 22,-1 13-27,-26-14 10,27-26-5,-27 27-9,26-27 3,-26 26 5,0-25 1,0 25 65,0-52-22,0 26-46,0 0 29,0 0-20,0 0-12,0 27 4,0-27 5,0 26-13</inkml:trace>
    </iact:actionData>
  </iact:action>
  <iact:action type="add" startTime="50078">
    <iact:property name="dataType"/>
    <iact:actionData xml:id="d8">
      <inkml:trace xmlns:inkml="http://www.w3.org/2003/InkML" xml:id="stk8" contextRef="#ctx0" brushRef="#br0">1575 13600 0,'53'0'31,"39"13"-21,-79-13-3,80 26 4,0 40-8,26-66 8,106 40-1,-93-13-7,-13-27 8,13 39-6,0-12 3,-79-27 3,40 0-3,-40 0 0,0 0 1,-27 0-4,1 0 12,-1 0 0,-13 0-8,40 0-2,40 0 2,39 0 5,-79 0-6,40 0 0,-40 0 1,39 0-2,-12 0 3,-14 0-4,-53 0 59,13 0-50,1 0 80,-27-14-79,0-12 1,0-27 0,0 40-3,0-40 5,0 26-11,0 1-1,0 0 1,0 12 0,0-39 6,0 1 5,0 25 4,0 1-17,0-1 12,0 1-11,0-54 3,0 54-4,0-1 3,0 14-3,0-13 5,0-27-5,0-40 3,0 40-1,0 27-2,0-1 2,0 14 9,0-13 5,0-54 5,0 27-18,0 27-1,0-27 5,0 0 19,0 0 18,0 27-44,0-1 1,0-26 2,0 0 7,-53-39 218,0 26-212,0 66-5,27 0-3,-1 0 2,-26-27 1,27 27 6,-1 0-15,1 0-3,13 0 15,-14 0-10,1 0 5,26-26 248</inkml:trace>
    </iact:actionData>
  </iact:action>
  <iact:action type="add" startTime="52916">
    <iact:property name="dataType"/>
    <iact:actionData xml:id="d9">
      <inkml:trace xmlns:inkml="http://www.w3.org/2003/InkML" xml:id="stk9" contextRef="#ctx0" brushRef="#br0">3387 12277 0,'26'-27'41,"1"1"-9,-27 13-17,26-40-5,-26-14-1,27-25 2,-27 79-6,0-14 2,0-92 2,0 93-4,26-27 7,-26 40-5,0-14-1,0-26 3,27-39-2,-27 65 3,0 1-4,0-54 4,0 54-1,0-54-2,26 54 1,1 13 6,-27-14-3,0 1-7,0-27 5,0 0 1,0 0-2,0 27 0,26-27 1,-26 26-2,0 1-1,27-80 4,-27 79 4,26 1-5,0 0-2,-26 12 20,0-78-21,53 65 9,-53-26-8,27 27 6,-27-1-9,0 14 3,26-13 10,1-27 65,-27 26-20,13 1-55,40-1 6,-27 27-10,67-26 14,-40 26-13,0-26 5,79 26-7,-79-27 12,40-13-9,-67 40 0,80 0 6,-13-53-2,-1 53-2,-65 0 0,26 0 2,39-39-3,-65 39 4,78 0 5,28 0-9,39 0 3,-93 0-1,53 0-1,40 0 3,0 0 0,-53 0-4,53 0 3,-119 0-4,0 0 5,-26 0-2,26 0 0,39 0 0,1 0 1,79 0-4,-53 0 5,53 0-3,-80 0 0,-39-27 4,80 27-4,-120 0 2,13 0-4,1 0 38,-1 0-35,27 0 1,0 0-2,0 0 3,40 0-6,-1 0 3,-39 0 1,-26 0 25,-14 0-17,13 0-6,1 0 4,-1 0 67</inkml:trace>
    </iact:actionData>
  </iact:action>
  <iact:action type="add" startTime="63423">
    <iact:property name="dataType"/>
    <iact:actionData xml:id="d10">
      <inkml:trace xmlns:inkml="http://www.w3.org/2003/InkML" xml:id="stk10" contextRef="#ctx0" brushRef="#br0">1310 12660 0,'-26'0'38,"65"0"-4,-12-26-24,-1 26 5,27 0-11,0 0 4,0 0 3,0 0-6,0 0 6,39 0-1,1 0-4,-40 0 0,-27 0 11</inkml:trace>
    </iact:actionData>
  </iact:action>
  <iact:action type="add" startTime="64438">
    <iact:property name="dataType"/>
    <iact:actionData xml:id="d11">
      <inkml:trace xmlns:inkml="http://www.w3.org/2003/InkML" xml:id="stk11" contextRef="#ctx0" brushRef="#br0">1244 14301 0,'159'0'177,"-67"0"-171,1 0 3,-40 0 0,0 0 7,39 0 48,-65 0-41,-1 0-16</inkml:trace>
    </iact:actionData>
  </iact:action>
  <iact:action type="add" startTime="92606">
    <iact:property name="dataType"/>
    <iact:actionData xml:id="d12">
      <inkml:trace xmlns:inkml="http://www.w3.org/2003/InkML" xml:id="stk12" contextRef="#ctx0" brushRef="#br0">15637 11284 0,'-13'0'16,"-13"0"-6,-54 0-4,-12 0 3,65 40-2,-66 0-1,-12 26 5,12-13-6,-79 26 7,13 67-8,106-146 6,-119 79-4,106-26 4,-119 66-4,159-106 8,-676 1469 112,676-1429-122,26 119 4,0-40 0,-40 80 0,40-119 2,0 118 1,0-79-5,-39 40 2,39-79-1,0 26 1,0 13-2,0 40 4,0-53-1,0 53-2,0-79 1,26 119-1,53-67 2,-79-118-3,27 79 7,-1-40-7,1 26 6,52 80-11,-79-119 9,27 40-3,-1-1 3,1-25-3,171 78 4,-92 1-4,-53-80-3,53 0 21,-53-13-23,-1-53 3,1 0 13,-26 0-4,26 53-6,-27-53 3,27 0-4,-26 0 3,-1 0-4,14 0 4,26 0-6,-13 0 14,26 0-12,-13-14 5,-13 14-6,0-66 6,53 40-2,-93-1 1,40-26-3,53-39-4,26 26 7,-66 26 2,27 14-8,-40-41 2,53-65 3,92 13-2,-132 93 2,27-120 0,-14 14-4,27-14 14,-40 1-18,40 52 4,-40-13 4,-13 14-2,-13 39 6,-14-79-5,40 65 0,-66 14-3,27-119 0,-27 53 6,0-13-2,145 26-2,-118 14-2,-27-27 6,26 26-5,14 0 5,-13-39 0,-27 0-10,66 0 7,-27-54 3,-39-39-3,0 93 0,0-40 0,0 93 0,0-14-2,-13 27 5,13 13-4,-26 0-1,26 27 4,0-54 2,0 27-10,0 27 7,-27-27 0,-12-79-2,-14 79 0,-14-13 7,41 13-8,-40-53-2,39 93 8,-52-80-2,-14 27 0,67 66 0,-27 0-1,-132-66 5,92 39-7,1-39 0,-1 66 4,0-66-5,1 66 2,79-26 2,-40-1-2,0 27 55,26 0-45,1 0 181</inkml:trace>
    </iact:actionData>
  </iact:action>
  <iact:action type="add" startTime="102694">
    <iact:property name="dataType"/>
    <iact:actionData xml:id="d13">
      <inkml:trace xmlns:inkml="http://www.w3.org/2003/InkML" xml:id="stk13" contextRef="#ctx0" brushRef="#br0">10293 12303 0,'423'-53'210,"-370"53"-202,0 0-1,-27 0 2,1 0-2,52 0 2,-26 0 4,40 0 13,-40 0-20,-27 0 26,27 0-22,-27 0-2,-12 0 0,12 0-2,27-26 2,-27 26 0,1 0 95,-1 0 466,-39 13-537,-13-13-24,-27 0 2,-40 0-2,1 26-1,-28-26 2,-12 0-2,79 0 2,-39 0-2,65 0 1,-12 0 1,-28 0-4,-12 0 5,13 0-1,13 0-2</inkml:trace>
    </iact:actionData>
  </iact:action>
  <iact:action type="add" startTime="110071">
    <iact:property name="dataType"/>
    <iact:actionData xml:id="d14">
      <inkml:trace xmlns:inkml="http://www.w3.org/2003/InkML" xml:id="stk14" contextRef="#ctx0" brushRef="#br0">10729 12184 0,'13'0'47,"67"0"-41,12 13 2,-65-13 0,92 0 3,0 0-6,-26 0 3,39 0 4,-53 0-6,14 0 5,-67 0-8,27 0 9,-26 0-6,-1 0 3,80 27-1,-80-27-3,27 0 13,0 0-11,0 0 0,-26 0 5,26 0-8,-1 0 8,41 0-6,-14 0 0,-12 0 3,-14 0 2,26 0-2,-53 0-2,27 0-2,0 0 6,-26 0-6,92 0 10,-106 0-14,66 0 9,14 0-2,-67 0 0,54 0 2,-54 26-6,27-26 6,40 0-2,-67 27-3,-13-27 27,80 0-24,0 66 3,-1-66-4,67 0 2,-66 0-1,-1 0 0,-65 26 0,26-26 0,39 27 5,-65-27 7,-14 0-16,13 0 4</inkml:trace>
    </iact:actionData>
  </iact:action>
  <iact:action type="add" startTime="124141">
    <iact:property name="dataType"/>
    <iact:actionData xml:id="d15">
      <inkml:trace xmlns:inkml="http://www.w3.org/2003/InkML" xml:id="stk15" contextRef="#ctx0" brushRef="#br0">14685 5596 0,'-14'0'47,"-12"0"-37,0 0-5,-27 26 6,26-26-5,14 0 4,-40 0-4,0 0 1,-13 0 7,-13 0-9,26 0 4,-13 0-2,13 0-1,0 0 13,26 0-13,14 0 4,-13 0 5,-1 0-9,-26 0 4,0 0-1,27 0-4,-1 0 6,14 0-4,-13 0 2,-1 0-3,1 0 4,-1 0 4,-26 0 9,40 0-9,-40 0-11,-39 0 7,39 0-2,-40 0 0,1 0 0,39 0 1,0 0-3,0 27 3,26-27-3,-52 0 5,-14 0-4,40 0-2,27 0 6,-27 0-4,27 0 1,-27 0 1,26 0 62,14 0-63,-14 0 0,-25 0-2,-1 0 2,0 0 11,0 0-4,26 0 585,1 0-594,-1 0 4,-25 0-2,38 0 8,-39 0 8,27 0-15,-27 0-1,0 0 0,0 0 37,27 26-35,-1-26-1,1 0 16</inkml:trace>
    </iact:actionData>
  </iact:action>
  <iact:action type="add" startTime="128070">
    <iact:property name="dataType"/>
    <iact:actionData xml:id="d16">
      <inkml:trace xmlns:inkml="http://www.w3.org/2003/InkML" xml:id="stk16" contextRef="#ctx0" brushRef="#br0">9605 5384 0,'53'0'17,"0"0"7,-1 0-11,1 0 6,0 0 4,-26 0-12,26 0-5,0 0 4,-1 0 5,68 0 8,-94 0 57,0 0-66,-39 53 356,-13-53-355,-27 0-6,40 0-3,-40 0 4,0 0 7,26 0-9,1 0 7,-1 0-9,-52 0 26,26 0 7,27 0-21,-54 0-7,54 0-6,-1 0 5,14 0-3,13-13 215,0-13-205,53 26 0,0 0-9,0 0 1,-27 0-2,1 0 4,26 0-7,0 0 10,-27 0 5,1 0-10,25 0 3,-38 0 15</inkml:trace>
    </iact:actionData>
  </iact:action>
  <iact:action type="add" startTime="151705">
    <iact:property name="dataType"/>
    <iact:actionData xml:id="d17">
      <inkml:trace xmlns:inkml="http://www.w3.org/2003/InkML" xml:id="stk17" contextRef="#ctx0" brushRef="#br0">21458 6853 0,'-26'13'13,"-54"40"9,54-53-10,-54 0-7,54 0 4,-27 0-2,0 0 0,27 26 1,-1-26 2,14 0-3,-14 0 0,-25 27 1,-1-27 2,-13 26 0,13-26 4,0 0-7,26 0 1,-26 0-1,40 0 3,-40 0-1,27 0 0,-1 0-2,-52 0 1,52 0 0,-26 0 1,1 0-2,-41 0 2,14 0-2,-54 0 3,1 0-6,53 0 6,-14 0-4,40 0 1,0 0 2,27 0 2,-27 0 2,53-13 245,13 13-250,40-53-2,40 27 2,-41 26 1,68 0 0,12 0-3,0-40 4,-39 40-4,-1 0 1,1-53 2,-67 53 1,27-26-4,0 26 2,-40 0 0,14 0 0,26 0 0,0 0 9,0 0-10,-27 0 3,1 0-3,26 0 41,-27 0-32,27 0-9,-40 0 0,14 0 3,-1 0 12</inkml:trace>
    </iact:actionData>
  </iact:action>
  <iact:action type="add" startTime="160110">
    <iact:property name="dataType"/>
    <iact:actionData xml:id="d18">
      <inkml:trace xmlns:inkml="http://www.w3.org/2003/InkML" xml:id="stk18" contextRef="#ctx0" brushRef="#br0">1389 13520 0,'14'0'55,"65"0"-48,-26 0 1,0 0 4,0 0-4,-27 0-4,54 0 9,-27 0-6,39 0-1,-26-26 4,-13 26-4,66 0 3,-92 0-1,52-27-1,-26 27 2,-27 0-3,1 0 4,26 0-4,0-26 4,79 26-3,-79 0-1,40-27 3,-41 27 1,1 0-1,-26 0-2,-1 0-1,27 0 33,-40 0-13,80 0-17,-80 14-2,14-14 0,26 0 3,-27 0 14,1 0-17,25 0 25,-38 0-16,12 0-5,27 0 35,-26 0-15,52 0-22,-26 0-3,-27 0 9,27 0 50,0-27-47,-26 27-2,-1 0-8,0-13-1,1 13 8,-14 0 11,14 0-18,-1 0 678,-39 0-230,-40 26-448,0-26 3,0 40-6,27-40 10,-27 0 11,0 53-17,-40-53-2,1 0 0,39 0 2,0 0 0,0 0-4,26 0 4,-25 0 0,-1 0 71,0 0-70,26 26-2,1-26 17,-1 0-18,1 0 3,-14 0-4,-26 0 1,13 0 2,0 0-2,-119 0 3,53 0-4,27 27 0,39-27 4,-40 0-2,67 0 0,-1 0 6,1 0 316,-54 0-323,27 0 2,27 0-1,13 0-3,-14 0 4,-26 0 10</inkml:trace>
    </iact:actionData>
  </iact:action>
  <iact:action type="add" startTime="163655">
    <iact:property name="dataType"/>
    <iact:actionData xml:id="d19">
      <inkml:trace xmlns:inkml="http://www.w3.org/2003/InkML" xml:id="stk19" contextRef="#ctx0" brushRef="#br0">1231 13494 0,'119'0'79,"53"0"-72,53 0 2,-53 0-1,0 0 1,-40 0-4,-79 0 6,0 0 2,-27 0 13,1 0-14,25 0-8,-38 0 5,12 0-2,1 0 2,-1 0-2,1 0 2,-1 0-4,53 0 6,-52 0-6,-14 0 6,14 0-4,25 0-1,1 0 4,0 0-2,-26 0 1,26 0-4,0 0 6,-27 0-5,27 0 11,0 0 14,-27 0-9,-12-27-12,38 27-1,1 0-1,-26-13 0,-1 13 203,1 0-206,-1 0 43,-13 0-39,40 0-1,40 0 1,-67 0-5,1 0 7,-1 0-3,-12 0 5,38 0 37</inkml:trace>
    </iact:actionData>
  </iact:action>
  <iact:action type="add" startTime="185433">
    <iact:property name="dataType"/>
    <iact:actionData xml:id="d20">
      <inkml:trace xmlns:inkml="http://www.w3.org/2003/InkML" xml:id="stk20" contextRef="#ctx0" brushRef="#br0">23628 7660 0,'-53'0'67,"0"0"-55,-79 0-5,12 0 1,-12 0 1,13 0-5,26 0 7,-39 0-6,119 0 7,-40 0-8,27 0 4,-27 0 3,26 13-3,-26-13 38,27 0 10,13 0-32,-80 0-7,40 0-8,-26 0 8,13 0-9,-27 40-1,40-40 1,0 0 0,0 0 0,27 0 0,-1 0 1,14 0-2,-13 0 25,-1 0-16,1 0 70,-54 0-20,54 0-51,-1 0-6,14 0-3,-40 0 5,-39 0-6,65 0 3,-52 0 0,52 0 0,-26 0 4,27 0-6,13 0 0,-14 0 2,1 0 57,-27 0-50,0 0 8</inkml:trace>
    </iact:actionData>
  </iact:action>
  <iact:action type="add" startTime="187966">
    <iact:property name="dataType"/>
    <iact:actionData xml:id="d21">
      <inkml:trace xmlns:inkml="http://www.w3.org/2003/InkML" xml:id="stk21" contextRef="#ctx0" brushRef="#br0">15201 11800 0,'-53'-39'93,"26"52"-82,-26 40-3,-13 13-3,-66 40 9,39-40-7,67-53-4,-93 27 8,66-14-4,-53 67 0,93-67 2,-40 1-2,-13-1 6,39 1-4,14-1-7,-13 1 7,-27-1-1,26 27 0,-39 0-1,40-27 1,26 27 3,-67 80-2,67-80-2,-26 39 3,-14 41-4,14-67 5,-1-53-4,27 79-1,0 28 1,0-68 2,0 1 0,-26 80-5,26-41 5,-27-65 3,27-1-9,0 80 9,0-13-8,0-40 5,0-1-3,0 81 4,0-14-2,0 92-2,27-78 2,39 65 3,-66-105-5,27-80 1,-1 146 4,14-106 3,-14 13-5,-26 26 0,0-39-4,66 40 6,-66-67-3,27 120-2,65-40 4,-52-14-5,-13-39 8,-1 0-10,40 13 10,0 67-3,-52-107-4,12 1 3,0-1 17,1-13-13,-1 14-4,27 65 0,40-92 11,39 27-14,-13-27 2,13 0 0,80 0 2,-27-27-1,-92 1-2,0-40 4,-40 39-4,92-79-3,-52 14 7,-27 52-7,0-92 9,13-53-4,-26 119-3,13-27 5,-66-79-10,53 145 13,13-39-10,-66 53 4,0-40 1,0 27-1,0-27 8,0 0-11,0 26 6,0-52-3,0 26 0,-53-132-1,14 66 2,39 26-3,-80-132 6,54 133-5,-14-80 2,14-13 1,-14 52-9,0-52 13,-26 40-7,40 25 3,-40 15-3,13 78 4,26 1-2,1 13 2,-1-14-7,-25-66 8,-15 67-8,54 0 12,-13 12-3,-1-12 2,-26 26-9,0 0 3,-39 0-2,-1 0 2,14 0-2,13 40 1,-80 105 0,54-39 2,-14-14-2,0 54 2,40-80-9,-27-13 7,40 53 4,-53-53-2,-26 53-3,66-80 2,39 80-7,1-53 13,-120 92-9,67 94 4,13-94-9,66-26 7,0-66 2,0 0-1,0 40-2,0-67 8</inkml:trace>
    </iact:actionData>
  </iact:action>
  <iact:action type="add" startTime="192413">
    <iact:property name="dataType"/>
    <iact:actionData xml:id="d22">
      <inkml:trace xmlns:inkml="http://www.w3.org/2003/InkML" xml:id="stk22" contextRef="#ctx0" brushRef="#br0">20810 7633 0,'-53'0'40,"26"0"1,1 0-27,13 0 1,-80 0 12,40 0 12,0 0-22,0 0-3,0 0 4,27 0-12,0 0 5,12 0-6,-12 0 5,-1 0 4,-52 0 4,53 0 179</inkml:trace>
    </iact:actionData>
  </iact:action>
  <iact:action type="add" startTime="198831">
    <iact:property name="dataType"/>
    <iact:actionData xml:id="d23">
      <inkml:trace xmlns:inkml="http://www.w3.org/2003/InkML" xml:id="stk23" contextRef="#ctx0" brushRef="#br0">23403 8401 0,'79'-14'159,"-52"-12"-150,-1 26-1,14 0 89,26 0-89,-13 0-2,0 0 4,-27 0 7,-26 13 293,-13-13-287,-14 0 24,-25-13 28,25 13-4,-26-53-7,27 53 71</inkml:trace>
    </iact:actionData>
  </iact:action>
  <iact:action type="add" startTime="201062">
    <iact:property name="dataType"/>
    <iact:actionData xml:id="d24">
      <inkml:trace xmlns:inkml="http://www.w3.org/2003/InkML" xml:id="stk24" contextRef="#ctx0" brushRef="#br0">22583 8401 0,'-14'0'64,"-65"0"-56,-40 0 0,53 0 0,13 0-3,0 0 5,0 0 6,27 0-4,12 0-7,-12 0 4,-1 0-2,1 0 1,-53 0 0,26 0 1,0 0-2,0 0-1,0 0 4,-13 0-1,13 0-2,40 0-2,-80 0 6,40 0-4,0 0 2,0 0-1,0 0 1,0 0-3,-39 0 4,39 0-3,0 0-1,26 0 2,1 0 11,-27 0-10,0 0-2,-66 0-2,27 0 6,-80 0-3,79 0-1,40 0 1,0 0 0,27 0 0,-1 0-1,67 0 363,52 0-363,1-14 1,39 14-1,-13 0 3,14 0-3,-41 0 1,67 0-3,-93 0 7,14 0-5,-54-26 2,53 26-2,-52 0 3,26 0-4,-27 0 3,1 0-2,26 0-2,-40 0 13,13 0 21</inkml:trace>
    </iact:actionData>
  </iact:action>
  <iact:action type="add" startTime="207966">
    <iact:property name="dataType"/>
    <iact:actionData xml:id="d25">
      <inkml:trace xmlns:inkml="http://www.w3.org/2003/InkML" xml:id="stk25" contextRef="#ctx0" brushRef="#br0">2368 7183 0,'80'0'22,"12"0"-12,80 0-4,-79 0 4,119 0-4,-120 0 4,120 0-4,79 0 4,40 0-4,13 0 2,0 0 1,-67 0 0,-224 0-3,80 0 2,-107 0 1,14 0-2,52 0 2,1 0-2,39 0 1,80 0 2,-120 0-4,28 0 6,91 0-8,-118 0 7,39 0-4,-13 0 3,13 0-6,80 0 7,-119 0-4,39 0-1,-13 0 4,13 0-1,-39 0-2,66 0 2,26 0-4,-66 0 6,-26 0-4,-40 0 2,-1 0-1,-25 0 7,-1 0 103,27 0-108,-39 0-4,38 0 10,-25 0-6,-1 0 22,27 0 8,-26 0-34,-1 0 11,14 0 47,-14 0-54,27 0-2,40 0 0,-40 0-2,39 0 1,-65 0 75,-14 0-76,40 0 11,0 0 1,13 0-5,-53 0-3,14 0-5,52 0 6,-52 0-2,-1 0 5,0 0-7</inkml:trace>
    </iact:actionData>
  </iact:action>
  <iact:action type="add" startTime="214462">
    <iact:property name="dataType"/>
    <iact:actionData xml:id="d26">
      <inkml:trace xmlns:inkml="http://www.w3.org/2003/InkML" xml:id="stk26" contextRef="#ctx0" brushRef="#br0">14050 11893 0,'-106'66'6,"26"-66"4,14 27 2,13-1-10,-39 1 6,65-1 4,-26 67 0,53-40-4,-66 79 1,66-40 1,-132-25-1,132-15-5,-79 81 9,26-41-10,53-39 8,-40 80-2,14-41-2,-14 40 4,13 54-3,-12-1-5,39 40 8,0 13-7,0-66 8,0 53-7,0-53 5,26 13-4,1-119 4,79 66-4,-106 1 4,92-80-4,-26 172 4,133-106-4,-27 145 1,-53-118 6,39 105-4,-38-105-2,-1 52 2,-66-145-6,13 13 10,-40-39-5,54 52 0,12-79-5,-65 0 7,25 0-1,68 0-1,-28 0-1,-39 0 0,159 0 2,39-66-1,-145-80-3,145-26 3,-26-79 5,-106 52-5,40-12 1,-80 26-7,186-80 11,-146 67-5,40-1-1,0-13 2,52 54-1,-12-1-1,25-145 8,-197 251-9,79-132 2,-80 132 3,-26 0-4,0-80-2,40 41 3,-14-80 3,-26 79-5,0-26 3,0-106-2,-13 172 0,-79-39 2,65 26 3,1 39-9,-1 14 5,1 13 17,-1-27-12,-92-105-9,53 106 8,53-1-10,-146-26 11,14-26-5,12 53-5,41-41 11,39 67-7,-40 0-3,1 27 43,65-27-35,-79 0-6,-66 0 0,80 0 2,-67 0 2,-26 0-1,13 0-3,0 0 3,53 0-2,-14 0 2,107 0-2,-53 0 2,52 0 6,1 0-5,-27 0 4,-40 26 1,67 27-4,-1-26-5,-26-1 7,-119 80-7,106 0 5,0-80-9,13 27 11,-13 40-7,40-67 5,-27 27-10,26 13 8,1-13-2,-14 80 2,14-1 1,-54 106 3,80-106-12,-40 40 12,40-79-8,-66-1 6,66-65-6,0 52 4,0-26-2,0 119 1,27-79-1,-27 26 2,0 13 0,92-39-2,-12 105 0,-54-145 3,54 172 0,-27-132-8,66 92 12,-119-159-11,52 93 10,15-26-8,-14-67 0,-14 67 8,-26-67-2,14 1 5,-1-1-15,1-26 9,-1 53-5,27-53 6,79 0-3,-52 0 0,92 0-2,-40 0 1,-13 0 4,-26 0-4,79-26 1,-40 26-2,0-27 8,-39 27-12,0-39 7,79-28 2,26-12-7,-13 0 10,-39-27-12,12-53 11,-52 14-4,-40 12 0,14-12-2,-14-40-5,27-67 12,-67 67-7,-26 13-1,40 40 5,-40 39-6,0 1 3,0 39-1,0 39 73,-40 14-74,-92 0 5,13 0-6,-93 0 14,80 0-14,-80 0 4,119 0-2,-79 0 1</inkml:trace>
    </iact:actionData>
  </iact:action>
  <iact:action type="add" startTime="218967">
    <iact:property name="dataType"/>
    <iact:actionData xml:id="d27">
      <inkml:trace xmlns:inkml="http://www.w3.org/2003/InkML" xml:id="stk27" contextRef="#ctx0" brushRef="#br0">13084 4829 0,'-93'0'38,"-79"0"-28,80 0-4,-67 0 4,66 0-4,-79 0 1,-52 0 1,131 0 3,-79 0-5,-53 0 4,-13 0-4,185 39 4,13 94-4,-13-41 5,14 1 0,-94 13-4,67-14-5,-26-26 12,26 27-7,-1-27 4,-25 80-10,92-67 10,-80 106-2,14-52-2,0-28 2,40 14 1,-14 120-4,0-54 13,40-53-8,-26-39 0,26 79-6,0 53 1,0-93 4,0 80 0,0-40-6,66 66 4,-66-146 3,26 1-4,-26-1 0,67 41 1,-67-80 1,26 13-2,14 66 2,-40-119-3,79 80 1,-52-67 3,26 54 1,13-14-2,-13-13 0,132 13-7,-132-26 11,92 65-5,-13-38-6,1-41 7,52 14-1,-13-40 2,13 39 1,53-39-6,-13 0 3,-53 0 0,53 0 1,-93 0-2,40 0 2,53 0-5,-53 0 8,13 0-5,-66 0 2,53 0-5,53 0 7,-132 0-3,79-26 1,13-14-2,14-26 3,-1-53-2,-13 0 2,-26 0-8,-27 53 8,-26-27 1,-13-13-8,-1 14 5,27-54 0,-52 1 6,52-54-12,-14 54 16,-25-40-17,-14 39 5,-26 53 3,-14-39-4,14 40 4,-14-41 0,-26 14-2,0-53 3,0 53-2,0-13 0,0 0-2,0-27 4,-13 27-2,-27-54 0,1 54-1,12 106 5,1-120-5,-67 80 2,27-27-1,0-52 0,13 92-6,-13-13 12,-27-27-6,27 27-1,-106 0 4,27 0-4,52 26 6,14-13 5,26 53-13,-40 0 5,0 0-3,-26 0 0,-13 0 1,39 0 0,1 0 0,-80-26-1,-66-14 2,158 40-2,-105-40 4,13 40-6,0 0 5,0 0-4,0 0 3,-13 0-3,13 0 4,119 0-4,-79 0 5,52 0-6,28 0 5,-15 0-4,14 0 1,1 0 3,25 0-4,14 0 4,-80 0 4,40 13-1,-39 54-10,-1-1 11,27-40-7,53 1-4,-106-1 6,53 40 2,13-13-5,-93 53 4,93-40-6,-53 27 10,53-67-12,-13 67 12,13-27-7,27-40 5,-53 27-11,52-26 12,-65 92-6,25-66-2,14 13 2,14 27 0,-14-1 0,-13-26 6,0-13-5,13 13-2,-13-13 2,66-26-1,0 26 0,-27 119 2,27-146 1,-26 53-3,26-26 2,0 80-3,0-41-2,0 27 10,0-26-9,0 0 5,0 79-1,0 0-2,26 66-2,1-146 6,92 133 1,-27-119-9,27 132 10,-53-132-11,1-13 12,-1-1-12,-13-26 13,13 27-14,0 0 12,-40-67-6,27 53-4,-26-26 11,65 53-6,14-40 7,-93-53-11,40 14 3,13-27 4,14 0-2,52 0-1,0 0-3,-13 0 2,-26 0 4,39 0-1,80 0-3,13 0 3,-93 0-6,80 0 5,-120 0-2,120 0 2,66 0-3,13-27 2,66-12 1,-66-41-2,13-12 6,-65 12-4,-173 14-7,26 13 6,80-26 0,-79 53 5,52-120-5,54 27 1,52-53-1,-132-26 0,0 52-2,-39-92 3,-54 145-1,40-92 0,106-66 0,-132 65-1,79-12-4,-119 105 8,93 1 1,-93-1-7,0 1 2,0 65-2,0-118 2,0 118 6,-14-118-6,-52 52-2,40 67 3,-27-27 2,-40-40 1,27-13-6,-26 14 7,-1 26-9,-13-27 10,14 53-9,-120 14 8,119 26-8,-39-40 2,-40 40 6,40-26-3,-40 26-1,0 0-2,-13 0-1,13 0 6,39-40-5,-39 40 4,-13-66-3,0 26 0,0 0 4,13 40-4,0 0 2,39 0-1,-39 0-1,53 0 1,-13 0 1,40 0 0,-28 0-2,-12 14 2,0 25-4,0-12 6,-107 12-3,54 1 2,0 0-4,-53 39 3,39 1-2,80-54-4,-13 14 10,26 26-9,-26 0 9,-14 40-9,54-14 7,-27 67-6,13-13 2,-13 52 1,0 1 2,39-14-4,14 13 4,27-26-4,-1 13 2,40-52 1,0-14 1,0 13-4,0 0 3,0-13-1,13-52 1,93 105-5,53-14 11,-133-65-8,14 0-5,-14-67 8,-12 0-3,12 27 15,14 0-15,13 13 3,13-13-9,-13 40 14,53 13-14,132-27 15,-146-52-15,41 39 15,-1-66-15,40 0 9,-53 0-6,13 0 7,40 0-4,-79 0 1,66 0 0,-14-53-2,93 13 5,14-79-5,-67 40 1,-53 79 0,40-80 2,79-39 1,-52 40-5,-14 0 10,-39 12-8,-1-91-3,-79 105 10,80-93-13,-54 54 17,1-14-17,26-93 4,-13 146 6,0-132-5,-14 146 3,1-14-3,-27-53 5,-26-106-4,39-39 0,-26 198 2,-13-79-3,-14-1 2,14 41 3,-40-80-4,53 119 4,-53-119-4,39-66 2,-39 185-2,0-119-3,0 79 4,0-26 5,-13 66-6,-53-53-3,66 53 7,-145-132 2,39 93-12,53-1 6,-185-66 1,-14 40 7,160 53-14,-41 0 7,-91 66 1,91-40-2,80 40 3,0 0-4,-79 0 1,39 0 4,-79 0-2,53 0-2,-92 0 0,78-26 2,1 26-4,-79 0 6,118 0-6,-79 0 6,-53 0-5,53 0 4,0 0-3,106 39 2,-40 107-3,40-53 1,-119 52 8,26 67-7,0-14-6,53-105 6,-52 118 1,12-65-2,80-40 2,-13 105-1,-1 41-1,54-160 5,26 1-6,0 0 3,0-14-1,0-26 1,0 79-3,0-105-1,0 26 7,0 39-2,13 27 5,13-92-9,27 92 1,-13-53 4,26 66-5,-39-79 1,158 132 1,-185-158 1,26 52-3,14 14 4,13-27-4,-27-13 12,80 53-11,-79-53 10,26-27-6,119 14-2,-106-14-8,26 1 13,80 12-12,-79-12 12,0 12-7,79-12-4,-80 13 6,133-14-2,-132-26 3,118 0-3,67 0 4,66 0-2,0 0-3,-66 0 4,13 0-4,-53-26 3,-145-67-2,52-13-1,-39 0 7,13-92-4,-13 52-7,-40 14 11,0-13-5,66-107 1,-92 14-2,26 106-2,-26-53 2,-40 52 1,0 14 2,0-13-4,0 39 4,0-26-3,-53-13 4,13 0-6,14 66 8,-27 13-11,53 26 7,-26 1-3,-41-93 1,14 66 128,-2606 436-130,2355-197 12,198-120-12,14 66 2,-14-66 4,79-13-5,1-26 2,26 118-1,0-13 4,0-79-3,0 80-3,0-41 5,0 67-3,93-53 2,12 39-2,-78-118 5,65 92-9,1-27 10,13 14-5,-53-53 0,39 13 1,14 80-7,-79-133 6,26 40 7,-27-27-14,1-26 9,25 27-5,-25-27 87,26 0-85,66 0 3,13-53-4,-13-145-1,27 92 3,-40 0 5,39 0-4,54-13 1,-54-27-9,-39 41 13,-40-28-12,0 28 12,-66 52-10,0 0 2,0 0 75,-13 26-72,-133 27 0,54-26 0,39 26-2,-79 0 1,39 0 1,14 0-2,52 0-1,-26 0 4,27 0-5,-27 0 2,0 0 3,-40 0 4,27 119-5,-26-53-1,65-39 3,1-1 1,12-13 16,-12 40-14,26-26 46</inkml:trace>
    </iact:actionData>
  </iact:action>
</iact:action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6E8D24B-5D93-412C-ADBE-28D9F1D7373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C9C994D-8B2A-4224-826A-2DB873D40AA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E5AD4EC8-601A-40F8-96DB-DD95FBDCE126}" type="datetimeFigureOut">
              <a:rPr lang="zh-CN" altLang="en-US"/>
              <a:pPr>
                <a:defRPr/>
              </a:pPr>
              <a:t>2020-05-14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8FF728EA-137A-44BB-9CBF-3429B2D92B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54AC9FA2-C227-4849-AC6B-4BC9EA563A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6A6D86-CC38-48B9-B138-81C810710B6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0909F73-96F8-42D5-931C-C347260A9E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7271E14-6B9D-4176-8684-F8FB1DDCADA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>
            <a:extLst>
              <a:ext uri="{FF2B5EF4-FFF2-40B4-BE49-F238E27FC236}">
                <a16:creationId xmlns:a16="http://schemas.microsoft.com/office/drawing/2014/main" id="{708C7D65-6EFB-4140-98B4-63111392F8D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备注占位符 2">
            <a:extLst>
              <a:ext uri="{FF2B5EF4-FFF2-40B4-BE49-F238E27FC236}">
                <a16:creationId xmlns:a16="http://schemas.microsoft.com/office/drawing/2014/main" id="{F0C066FF-3CC2-4F22-BA93-4DC87EA759F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0180" name="灯片编号占位符 3">
            <a:extLst>
              <a:ext uri="{FF2B5EF4-FFF2-40B4-BE49-F238E27FC236}">
                <a16:creationId xmlns:a16="http://schemas.microsoft.com/office/drawing/2014/main" id="{88060070-0543-4B3F-ABA5-9692C47A8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949FE41-FB46-4549-9ACA-8FDCFD8A507F}" type="slidenum">
              <a:rPr lang="zh-CN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zh-CN" altLang="en-US" sz="1200" dirty="0"/>
              <a:t>在很多应用系统中，采用</a:t>
            </a:r>
            <a:r>
              <a:rPr lang="en-US" altLang="zh-CN" sz="1200" dirty="0"/>
              <a:t>74</a:t>
            </a:r>
            <a:r>
              <a:rPr lang="zh-CN" altLang="en-US" sz="1200" dirty="0"/>
              <a:t>系列</a:t>
            </a:r>
            <a:r>
              <a:rPr lang="en-US" altLang="zh-CN" sz="1200" dirty="0"/>
              <a:t>TTL</a:t>
            </a:r>
            <a:r>
              <a:rPr lang="zh-CN" altLang="en-US" sz="1200" dirty="0"/>
              <a:t>电路或</a:t>
            </a:r>
            <a:r>
              <a:rPr lang="en-US" altLang="zh-CN" sz="1200" dirty="0"/>
              <a:t>4000</a:t>
            </a:r>
            <a:r>
              <a:rPr lang="zh-CN" altLang="en-US" sz="1200" dirty="0"/>
              <a:t>系列</a:t>
            </a:r>
            <a:r>
              <a:rPr lang="en-US" altLang="zh-CN" sz="1200" dirty="0"/>
              <a:t>CMOS</a:t>
            </a:r>
            <a:r>
              <a:rPr lang="zh-CN" altLang="en-US" sz="1200" dirty="0"/>
              <a:t>电路芯片，将并行数据输入或输出。</a:t>
            </a:r>
          </a:p>
          <a:p>
            <a:pPr eaLnBrk="1" hangingPunct="1">
              <a:lnSpc>
                <a:spcPct val="120000"/>
              </a:lnSpc>
            </a:pPr>
            <a:r>
              <a:rPr lang="zh-CN" altLang="en-US" sz="1200" dirty="0"/>
              <a:t>在图</a:t>
            </a:r>
            <a:r>
              <a:rPr lang="en-US" altLang="zh-CN" sz="1200" dirty="0"/>
              <a:t>8-19</a:t>
            </a:r>
            <a:r>
              <a:rPr lang="zh-CN" altLang="en-US" sz="1200" dirty="0"/>
              <a:t>中，采用</a:t>
            </a:r>
            <a:r>
              <a:rPr lang="en-US" altLang="zh-CN" sz="1200" dirty="0"/>
              <a:t>74HC244</a:t>
            </a:r>
            <a:r>
              <a:rPr lang="zh-CN" altLang="en-US" sz="1200" dirty="0"/>
              <a:t>作扩展输入。</a:t>
            </a:r>
            <a:r>
              <a:rPr lang="en-US" altLang="zh-CN" sz="1200" dirty="0"/>
              <a:t>244</a:t>
            </a:r>
            <a:r>
              <a:rPr lang="zh-CN" altLang="en-US" sz="1200" dirty="0"/>
              <a:t>是一个三态输出八缓冲器及总线驱动器，带负载能力强。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zh-CN" sz="1200" dirty="0"/>
              <a:t>74HC273(8D</a:t>
            </a:r>
            <a:r>
              <a:rPr lang="zh-CN" altLang="en-US" sz="1200" dirty="0"/>
              <a:t>锁存器</a:t>
            </a:r>
            <a:r>
              <a:rPr lang="en-US" altLang="zh-CN" sz="1200" dirty="0"/>
              <a:t>)</a:t>
            </a:r>
            <a:r>
              <a:rPr lang="zh-CN" altLang="en-US" sz="1200" dirty="0"/>
              <a:t>作扩展输出。它们直接挂在</a:t>
            </a:r>
            <a:r>
              <a:rPr lang="en-US" altLang="zh-CN" sz="1200" dirty="0"/>
              <a:t>P0</a:t>
            </a:r>
            <a:r>
              <a:rPr lang="zh-CN" altLang="en-US" sz="1200" dirty="0"/>
              <a:t>口线上。</a:t>
            </a:r>
          </a:p>
          <a:p>
            <a:pPr eaLnBrk="1" hangingPunct="1">
              <a:lnSpc>
                <a:spcPct val="120000"/>
              </a:lnSpc>
            </a:pPr>
            <a:r>
              <a:rPr lang="zh-CN" altLang="en-US" sz="1200" dirty="0"/>
              <a:t>值得注意的是，</a:t>
            </a:r>
            <a:r>
              <a:rPr lang="en-US" altLang="zh-CN" sz="1200" dirty="0"/>
              <a:t>89C51/S51</a:t>
            </a:r>
            <a:r>
              <a:rPr lang="zh-CN" altLang="en-US" sz="1200" dirty="0"/>
              <a:t>单片机把外扩</a:t>
            </a:r>
            <a:r>
              <a:rPr lang="en-US" altLang="zh-CN" sz="1200" dirty="0"/>
              <a:t>I/O</a:t>
            </a:r>
            <a:r>
              <a:rPr lang="zh-CN" altLang="en-US" sz="1200" dirty="0"/>
              <a:t>口和片外</a:t>
            </a:r>
            <a:r>
              <a:rPr lang="en-US" altLang="zh-CN" sz="1200" dirty="0"/>
              <a:t>RAM</a:t>
            </a:r>
            <a:r>
              <a:rPr lang="zh-CN" altLang="en-US" sz="1200" dirty="0"/>
              <a:t>统一编址，每个扩展的接口相当于一个扩展的外部</a:t>
            </a:r>
            <a:r>
              <a:rPr lang="en-US" altLang="zh-CN" sz="1200" dirty="0"/>
              <a:t>RAM</a:t>
            </a:r>
            <a:r>
              <a:rPr lang="zh-CN" altLang="en-US" sz="1200" dirty="0"/>
              <a:t>单元，访问外部接口就像访问外部</a:t>
            </a:r>
            <a:r>
              <a:rPr lang="en-US" altLang="zh-CN" sz="1200" dirty="0"/>
              <a:t>RAM</a:t>
            </a:r>
            <a:r>
              <a:rPr lang="zh-CN" altLang="en-US" sz="1200" dirty="0"/>
              <a:t>一样，用的都是</a:t>
            </a:r>
            <a:r>
              <a:rPr lang="en-US" altLang="zh-CN" sz="1200" dirty="0"/>
              <a:t>MOVX</a:t>
            </a:r>
            <a:r>
              <a:rPr lang="zh-CN" altLang="en-US" sz="1200" dirty="0"/>
              <a:t>指令，并产生</a:t>
            </a:r>
            <a:r>
              <a:rPr lang="en-US" altLang="zh-CN" sz="1200" dirty="0"/>
              <a:t>RD(</a:t>
            </a:r>
            <a:r>
              <a:rPr lang="zh-CN" altLang="en-US" sz="1200" dirty="0"/>
              <a:t>或</a:t>
            </a:r>
            <a:r>
              <a:rPr lang="en-US" altLang="zh-CN" sz="1200" dirty="0"/>
              <a:t>WR)</a:t>
            </a:r>
            <a:r>
              <a:rPr lang="zh-CN" altLang="en-US" sz="1200" dirty="0"/>
              <a:t>信号。用</a:t>
            </a:r>
            <a:r>
              <a:rPr lang="en-US" altLang="zh-CN" sz="1200" dirty="0"/>
              <a:t>RD/WR</a:t>
            </a:r>
            <a:r>
              <a:rPr lang="zh-CN" altLang="en-US" sz="1200" dirty="0"/>
              <a:t>作为输入／输出控制信号。</a:t>
            </a:r>
          </a:p>
          <a:p>
            <a:r>
              <a:rPr lang="en-US" altLang="zh-CN" dirty="0"/>
              <a:t>----------</a:t>
            </a:r>
          </a:p>
          <a:p>
            <a:pPr eaLnBrk="1" hangingPunct="1"/>
            <a:r>
              <a:rPr lang="zh-CN" altLang="en-US" sz="1200" dirty="0"/>
              <a:t>输入控制信号由</a:t>
            </a:r>
            <a:r>
              <a:rPr lang="en-US" altLang="zh-CN" sz="1200" dirty="0"/>
              <a:t>P2.0</a:t>
            </a:r>
            <a:r>
              <a:rPr lang="zh-CN" altLang="en-US" sz="1200" dirty="0"/>
              <a:t>和</a:t>
            </a:r>
            <a:r>
              <a:rPr lang="en-US" altLang="zh-CN" sz="1200" dirty="0"/>
              <a:t>RD</a:t>
            </a:r>
            <a:r>
              <a:rPr lang="zh-CN" altLang="en-US" sz="1200" dirty="0"/>
              <a:t>合成。当二者同时为</a:t>
            </a:r>
            <a:r>
              <a:rPr lang="en-US" altLang="zh-CN" sz="1200" dirty="0"/>
              <a:t>0</a:t>
            </a:r>
            <a:r>
              <a:rPr lang="zh-CN" altLang="en-US" sz="1200" dirty="0"/>
              <a:t>电平时，“或”门输出</a:t>
            </a:r>
            <a:r>
              <a:rPr lang="en-US" altLang="zh-CN" sz="1200" dirty="0"/>
              <a:t>0</a:t>
            </a:r>
            <a:r>
              <a:rPr lang="zh-CN" altLang="en-US" sz="1200" dirty="0"/>
              <a:t>，选通</a:t>
            </a:r>
            <a:r>
              <a:rPr lang="en-US" altLang="zh-CN" sz="1200" dirty="0"/>
              <a:t>74HC244</a:t>
            </a:r>
            <a:r>
              <a:rPr lang="zh-CN" altLang="en-US" sz="1200" dirty="0"/>
              <a:t>，将外部信号输入到总线。无键按下时，输入为全</a:t>
            </a:r>
            <a:r>
              <a:rPr lang="en-US" altLang="zh-CN" sz="1200" dirty="0"/>
              <a:t>1</a:t>
            </a:r>
            <a:r>
              <a:rPr lang="zh-CN" altLang="en-US" sz="1200" dirty="0"/>
              <a:t>；若按下某键，则所在线输入为</a:t>
            </a:r>
            <a:r>
              <a:rPr lang="en-US" altLang="zh-CN" sz="1200" dirty="0"/>
              <a:t>0</a:t>
            </a:r>
            <a:r>
              <a:rPr lang="zh-CN" altLang="en-US" sz="1200" dirty="0"/>
              <a:t>。</a:t>
            </a:r>
          </a:p>
          <a:p>
            <a:pPr eaLnBrk="1" hangingPunct="1"/>
            <a:r>
              <a:rPr lang="zh-CN" altLang="en-US" sz="1200" dirty="0"/>
              <a:t>可见，输入和输出都是在</a:t>
            </a:r>
            <a:r>
              <a:rPr lang="en-US" altLang="zh-CN" sz="1200" dirty="0"/>
              <a:t>P2.0</a:t>
            </a:r>
            <a:r>
              <a:rPr lang="zh-CN" altLang="en-US" sz="1200" dirty="0"/>
              <a:t>为</a:t>
            </a:r>
            <a:r>
              <a:rPr lang="en-US" altLang="zh-CN" sz="1200" dirty="0"/>
              <a:t>0</a:t>
            </a:r>
            <a:r>
              <a:rPr lang="zh-CN" altLang="en-US" sz="1200" dirty="0"/>
              <a:t>时有效，</a:t>
            </a:r>
            <a:r>
              <a:rPr lang="en-US" altLang="zh-CN" sz="1200" dirty="0"/>
              <a:t>244</a:t>
            </a:r>
            <a:r>
              <a:rPr lang="zh-CN" altLang="en-US" sz="1200" dirty="0"/>
              <a:t>和</a:t>
            </a:r>
            <a:r>
              <a:rPr lang="en-US" altLang="zh-CN" sz="1200" dirty="0"/>
              <a:t>273</a:t>
            </a:r>
            <a:r>
              <a:rPr lang="zh-CN" altLang="en-US" sz="1200" dirty="0"/>
              <a:t>的地址都为</a:t>
            </a:r>
            <a:r>
              <a:rPr lang="en-US" altLang="zh-CN" sz="1200" dirty="0"/>
              <a:t>FEFFH(</a:t>
            </a:r>
            <a:r>
              <a:rPr lang="zh-CN" altLang="en-US" sz="1200" dirty="0"/>
              <a:t>实际只要保证</a:t>
            </a:r>
            <a:r>
              <a:rPr lang="en-US" altLang="zh-CN" sz="1200" dirty="0"/>
              <a:t>P2.0=0</a:t>
            </a:r>
            <a:r>
              <a:rPr lang="zh-CN" altLang="en-US" sz="1200" dirty="0"/>
              <a:t>，其他地址位无关</a:t>
            </a:r>
            <a:r>
              <a:rPr lang="en-US" altLang="zh-CN" sz="1200" dirty="0"/>
              <a:t>)</a:t>
            </a:r>
            <a:r>
              <a:rPr lang="zh-CN" altLang="en-US" sz="1200" dirty="0"/>
              <a:t>，但由于分别是由</a:t>
            </a:r>
            <a:r>
              <a:rPr lang="en-US" altLang="zh-CN" sz="1200" dirty="0"/>
              <a:t>RD</a:t>
            </a:r>
            <a:r>
              <a:rPr lang="zh-CN" altLang="en-US" sz="1200" dirty="0"/>
              <a:t>和</a:t>
            </a:r>
            <a:r>
              <a:rPr lang="en-US" altLang="zh-CN" sz="1200" dirty="0"/>
              <a:t>WR</a:t>
            </a:r>
            <a:r>
              <a:rPr lang="zh-CN" altLang="en-US" sz="1200" dirty="0"/>
              <a:t>信号控制，因此，不会发生冲突。</a:t>
            </a:r>
          </a:p>
          <a:p>
            <a:pPr eaLnBrk="1" hangingPunct="1"/>
            <a:r>
              <a:rPr lang="zh-CN" altLang="en-US" sz="1200" dirty="0"/>
              <a:t>系统中若有其他扩展</a:t>
            </a:r>
            <a:r>
              <a:rPr lang="en-US" altLang="zh-CN" sz="1200" dirty="0"/>
              <a:t>RAM</a:t>
            </a:r>
            <a:r>
              <a:rPr lang="zh-CN" altLang="en-US" sz="1200" dirty="0"/>
              <a:t>或其他输入／输出接口，则必须将地址空间区分开。这时，可用线选法；而当扩展较多的</a:t>
            </a:r>
            <a:r>
              <a:rPr lang="en-US" altLang="zh-CN" sz="1200" dirty="0"/>
              <a:t>I</a:t>
            </a:r>
            <a:r>
              <a:rPr lang="zh-CN" altLang="en-US" sz="1200" dirty="0"/>
              <a:t>／</a:t>
            </a:r>
            <a:r>
              <a:rPr lang="en-US" altLang="zh-CN" sz="1200" dirty="0"/>
              <a:t>O</a:t>
            </a:r>
            <a:r>
              <a:rPr lang="zh-CN" altLang="en-US" sz="1200" dirty="0"/>
              <a:t>接口时，应采用译码器法</a:t>
            </a:r>
            <a:endParaRPr lang="en-US" altLang="zh-CN" sz="1200" dirty="0"/>
          </a:p>
          <a:p>
            <a:pPr eaLnBrk="1" hangingPunct="1"/>
            <a:r>
              <a:rPr lang="en-US" altLang="zh-CN" sz="1200" dirty="0"/>
              <a:t>------------</a:t>
            </a:r>
          </a:p>
          <a:p>
            <a:pPr eaLnBrk="1" hangingPunct="1">
              <a:buFontTx/>
              <a:buNone/>
              <a:defRPr/>
            </a:pPr>
            <a:r>
              <a:rPr lang="zh-CN" altLang="en-US" sz="1600" dirty="0"/>
              <a:t>图</a:t>
            </a:r>
            <a:r>
              <a:rPr lang="en-US" altLang="zh-CN" sz="1600" dirty="0"/>
              <a:t>8-19</a:t>
            </a:r>
            <a:r>
              <a:rPr lang="zh-CN" altLang="en-US" sz="1600" dirty="0"/>
              <a:t>电路可实现的功能是：按下任意键，对应的</a:t>
            </a:r>
            <a:r>
              <a:rPr lang="en-US" altLang="zh-CN" sz="1600" dirty="0"/>
              <a:t>LED</a:t>
            </a:r>
            <a:r>
              <a:rPr lang="zh-CN" altLang="en-US" sz="1600" dirty="0"/>
              <a:t>发光。其程序如下：</a:t>
            </a:r>
          </a:p>
          <a:p>
            <a:pPr eaLnBrk="1" hangingPunct="1">
              <a:buFontTx/>
              <a:buNone/>
              <a:defRPr/>
            </a:pP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LOOP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：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MOV  DPTR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，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#0FEFFH  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；数据指针指向扩展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I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／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O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口地址</a:t>
            </a:r>
          </a:p>
          <a:p>
            <a:pPr eaLnBrk="1" hangingPunct="1">
              <a:buFontTx/>
              <a:buNone/>
              <a:defRPr/>
            </a:pP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		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MOVX	A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，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@DPTR          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；向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244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读入数据，检测按钮</a:t>
            </a:r>
          </a:p>
          <a:p>
            <a:pPr eaLnBrk="1" hangingPunct="1">
              <a:buFontTx/>
              <a:buNone/>
              <a:defRPr/>
            </a:pP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             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MOVX  @DPTR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，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A          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；向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273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输出数据，驱动</a:t>
            </a: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LED</a:t>
            </a:r>
          </a:p>
          <a:p>
            <a:pPr eaLnBrk="1" hangingPunct="1">
              <a:buFontTx/>
              <a:buNone/>
              <a:defRPr/>
            </a:pPr>
            <a:r>
              <a:rPr lang="en-US" altLang="zh-CN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              SJMP    LOOP                   </a:t>
            </a:r>
            <a:r>
              <a:rPr lang="zh-CN" altLang="en-US" sz="1200" b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；循环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en-US" sz="1400" dirty="0"/>
              <a:t>从这个程序中可以看出，对于接口的输入／输出就像从外部</a:t>
            </a:r>
            <a:r>
              <a:rPr lang="en-US" altLang="zh-CN" sz="1400" dirty="0"/>
              <a:t>RAM</a:t>
            </a:r>
            <a:r>
              <a:rPr lang="zh-CN" altLang="en-US" sz="1400" dirty="0"/>
              <a:t>读／写数据一样方便。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en-US" sz="1400" dirty="0"/>
              <a:t>图</a:t>
            </a:r>
            <a:r>
              <a:rPr lang="en-US" altLang="zh-CN" sz="1400" dirty="0"/>
              <a:t>8-19</a:t>
            </a:r>
            <a:r>
              <a:rPr lang="zh-CN" altLang="en-US" sz="1400" dirty="0"/>
              <a:t>仅仅扩展了两片，如果仍不够用，还可扩展多片</a:t>
            </a:r>
            <a:r>
              <a:rPr lang="en-US" altLang="zh-CN" sz="1400" dirty="0"/>
              <a:t>244</a:t>
            </a:r>
            <a:r>
              <a:rPr lang="zh-CN" altLang="en-US" sz="1400" dirty="0"/>
              <a:t>和</a:t>
            </a:r>
            <a:r>
              <a:rPr lang="en-US" altLang="zh-CN" sz="1400" dirty="0"/>
              <a:t>273</a:t>
            </a:r>
            <a:r>
              <a:rPr lang="zh-CN" altLang="en-US" sz="1400" dirty="0"/>
              <a:t>之类的芯片。如果不需要</a:t>
            </a:r>
            <a:r>
              <a:rPr lang="en-US" altLang="zh-CN" sz="1400" dirty="0"/>
              <a:t>8</a:t>
            </a:r>
            <a:r>
              <a:rPr lang="zh-CN" altLang="en-US" sz="1400" dirty="0"/>
              <a:t>位，也可选择</a:t>
            </a:r>
            <a:r>
              <a:rPr lang="en-US" altLang="zh-CN" sz="1400" dirty="0"/>
              <a:t>2</a:t>
            </a:r>
            <a:r>
              <a:rPr lang="zh-CN" altLang="en-US" sz="1400" dirty="0"/>
              <a:t>位、</a:t>
            </a:r>
            <a:r>
              <a:rPr lang="en-US" altLang="zh-CN" sz="1400" dirty="0"/>
              <a:t>4</a:t>
            </a:r>
            <a:r>
              <a:rPr lang="zh-CN" altLang="en-US" sz="1400" dirty="0"/>
              <a:t>位或</a:t>
            </a:r>
            <a:r>
              <a:rPr lang="en-US" altLang="zh-CN" sz="1400" dirty="0"/>
              <a:t>6</a:t>
            </a:r>
            <a:r>
              <a:rPr lang="zh-CN" altLang="en-US" sz="1400" dirty="0"/>
              <a:t>位的芯片扩展。但作为输入口时，一定要求有三态功能，否则将影响总线的正常工作。</a:t>
            </a:r>
          </a:p>
          <a:p>
            <a:pPr eaLnBrk="1" hangingPunct="1"/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71E14-6B9D-4176-8684-F8FB1DDCADAB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5274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>
            <a:extLst>
              <a:ext uri="{FF2B5EF4-FFF2-40B4-BE49-F238E27FC236}">
                <a16:creationId xmlns:a16="http://schemas.microsoft.com/office/drawing/2014/main" id="{9B71BBE2-8127-4E65-999F-B07D7815B4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393950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37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3545E7-C0E0-4A63-A8DF-CF86B76103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241DC7-46A3-4654-B7F6-6E8B3F71569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D3F738-21CD-4DE7-9653-104819AD21A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6FB184-9550-44DC-9DA6-D9CE5B22EC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4067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14A6519-9BAD-469B-9F1D-478A99CE0AB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A50DDFA4-D6FB-43D5-B528-3F423369413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C3C656AE-3F61-4A11-9CF9-A51A01AD13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7647B8-935F-455A-BA06-C6A9B824FA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4043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3838" y="304800"/>
            <a:ext cx="2001837" cy="5715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66738" y="304800"/>
            <a:ext cx="5854700" cy="57150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0887F1A-C3DA-46AA-B24D-6FFCF34C23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EC434190-5226-4CA4-ABD9-6278BD36371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B638BC48-50CA-401E-9C71-BB97410440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7968EF-25C4-49FC-B1AB-C3BCF15A0A3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458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B56CEE0-7A75-4535-A403-098759D7EAA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14803AD6-F1A9-46D2-9AF1-3A5697CAA15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E15AEB33-F50B-4DB3-8CD6-37F951A4ECA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4C780A-55FE-499A-B0B1-4E2A475D502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02813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4BC3B66-5099-4BC4-8674-85434D71FDA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DCB58485-0017-4121-8141-B307403D9F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BFCC6467-725D-429E-87BB-A9695DC28C6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922242-DBE6-47D1-AD0F-4F5F4450D7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656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65E87CA-191E-496F-963A-B64DB11A809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4AADED03-5E32-4DBB-B4F6-0DA81F209F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0F81EB67-575E-449E-83FF-A01B813054E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0FE118-2711-491E-ADC4-CFB73AAC4F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97388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79D572-7538-441F-BAB6-9B7D94AC337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B0B920-149F-4A90-AF4E-B08A5DEE57A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96A82B-AABC-4C40-BE5C-9B05A991BF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886B31-FB77-4C4D-8F9F-7FD1C22D56C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9604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B2390C76-95EA-4BE0-AA1A-491BF4787A6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131597CD-50ED-44AD-9318-2D0B6CF8AF2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F1848F4D-8B5D-4533-A834-A207FDB934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190EBC-74E1-48A8-8ADD-924793D243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72955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DC000964-E48B-47DB-AE32-A964E5253DA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56BAEEAC-5456-4B73-9066-C9F9802548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4244799C-C89C-4F92-BA7E-AEB09AF1BC2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5AFE36-48AC-4857-882A-DB81B0812B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72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09DEF78-BC8C-4D2E-8D70-CE813A115D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6273B50B-3232-4C06-9EFD-0135F9EF25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9CEEE9FB-1CF5-4FA9-AFE9-2C60BD2A5F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B653E4-1FE2-45C8-9FE5-F8C4F1F982D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049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7C0A93F-78E0-4993-8884-35C78EFF199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26F272A1-7144-41DB-8DDA-1DF8DD1749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1513FA48-A989-40AF-A6E6-E8238BDCB9B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D325C5-57F9-44B4-AB7E-6C5DC7B7622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588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C888FCC-98B8-4BDF-B6DC-3AB04D620B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74675" y="304800"/>
            <a:ext cx="8001000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3845513-0B80-4F7C-913A-EFA0044667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752600"/>
            <a:ext cx="80010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AutoShape 4">
            <a:extLst>
              <a:ext uri="{FF2B5EF4-FFF2-40B4-BE49-F238E27FC236}">
                <a16:creationId xmlns:a16="http://schemas.microsoft.com/office/drawing/2014/main" id="{DE1615C1-5DFF-4D43-BCC2-C5AFC2A276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566863"/>
            <a:ext cx="7958138" cy="109537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29" name="Line 5">
            <a:extLst>
              <a:ext uri="{FF2B5EF4-FFF2-40B4-BE49-F238E27FC236}">
                <a16:creationId xmlns:a16="http://schemas.microsoft.com/office/drawing/2014/main" id="{43625755-FD0B-468A-B374-EF15FFC2D0C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9600" y="6172200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2710" name="Rectangle 6">
            <a:extLst>
              <a:ext uri="{FF2B5EF4-FFF2-40B4-BE49-F238E27FC236}">
                <a16:creationId xmlns:a16="http://schemas.microsoft.com/office/drawing/2014/main" id="{5A0CCECF-4473-45E8-8BB2-F7E5F38F6E4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2711" name="Rectangle 7">
            <a:extLst>
              <a:ext uri="{FF2B5EF4-FFF2-40B4-BE49-F238E27FC236}">
                <a16:creationId xmlns:a16="http://schemas.microsoft.com/office/drawing/2014/main" id="{9FB4135E-1E81-4C70-BA8A-80D83201953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2712" name="Rectangle 8">
            <a:extLst>
              <a:ext uri="{FF2B5EF4-FFF2-40B4-BE49-F238E27FC236}">
                <a16:creationId xmlns:a16="http://schemas.microsoft.com/office/drawing/2014/main" id="{32AEA3EF-55AF-45E2-9C8D-C18F628CA99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557C434-227C-4190-9D77-5C15190507F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21" r:id="rId1"/>
    <p:sldLayoutId id="2147484089" r:id="rId2"/>
    <p:sldLayoutId id="2147484090" r:id="rId3"/>
    <p:sldLayoutId id="2147484091" r:id="rId4"/>
    <p:sldLayoutId id="2147484092" r:id="rId5"/>
    <p:sldLayoutId id="2147484093" r:id="rId6"/>
    <p:sldLayoutId id="2147484094" r:id="rId7"/>
    <p:sldLayoutId id="2147484095" r:id="rId8"/>
    <p:sldLayoutId id="2147484096" r:id="rId9"/>
    <p:sldLayoutId id="2147484097" r:id="rId10"/>
    <p:sldLayoutId id="2147484098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11/relationships/inkAction" Target="../ink/inkAction1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microsoft.com/office/2011/relationships/inkAction" Target="../ink/inkAction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99B67BE4-3AF0-4E89-B38E-99EE2DC483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86013"/>
            <a:ext cx="9144000" cy="1543050"/>
          </a:xfrm>
          <a:prstGeom prst="rect">
            <a:avLst/>
          </a:prstGeom>
          <a:gradFill rotWithShape="0">
            <a:gsLst>
              <a:gs pos="0">
                <a:srgbClr val="003399"/>
              </a:gs>
              <a:gs pos="100000">
                <a:srgbClr val="0099CC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49155" name="标题 1">
            <a:extLst>
              <a:ext uri="{FF2B5EF4-FFF2-40B4-BE49-F238E27FC236}">
                <a16:creationId xmlns:a16="http://schemas.microsoft.com/office/drawing/2014/main" id="{973899C7-4ED8-4D8D-9572-5B6D9574A10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9413" y="2565400"/>
            <a:ext cx="8385175" cy="917575"/>
          </a:xfrm>
        </p:spPr>
        <p:txBody>
          <a:bodyPr/>
          <a:lstStyle/>
          <a:p>
            <a:pPr algn="ctr" eaLnBrk="1" hangingPunct="1"/>
            <a:r>
              <a:rPr lang="en-US" altLang="zh-CN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8.4 </a:t>
            </a:r>
            <a:r>
              <a:rPr lang="zh-CN" altLang="en-US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简单并行</a:t>
            </a:r>
            <a:r>
              <a:rPr lang="en-US" altLang="zh-CN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I/O</a:t>
            </a:r>
            <a:r>
              <a:rPr lang="zh-CN" altLang="en-US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的扩展</a:t>
            </a:r>
          </a:p>
        </p:txBody>
      </p:sp>
      <p:pic>
        <p:nvPicPr>
          <p:cNvPr id="49156" name="Picture 2" descr="c:\documents and settings\ibm\application data\360se6\User Data\temp\01300000323145123029807175635_s.jpg">
            <a:extLst>
              <a:ext uri="{FF2B5EF4-FFF2-40B4-BE49-F238E27FC236}">
                <a16:creationId xmlns:a16="http://schemas.microsoft.com/office/drawing/2014/main" id="{E172A8CF-5B37-45F8-BDF6-FFA4A40D1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1106933-FC16-4F4B-8941-AC0F79E5BC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81"/>
    </mc:Choice>
    <mc:Fallback>
      <p:transition spd="slow" advTm="8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05356150-7868-4604-9537-82D7C77288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</a:t>
            </a:r>
            <a:r>
              <a:rPr lang="zh-CN" altLang="en-US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简单并行</a:t>
            </a:r>
            <a:r>
              <a:rPr lang="en-US" altLang="zh-CN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I/O</a:t>
            </a:r>
            <a:r>
              <a:rPr lang="zh-CN" altLang="en-US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的扩展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112CC183-2162-4E55-A03F-B6C31B5D50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00063" y="1714500"/>
            <a:ext cx="8032750" cy="4535488"/>
          </a:xfrm>
        </p:spPr>
        <p:txBody>
          <a:bodyPr/>
          <a:lstStyle/>
          <a:p>
            <a:pPr algn="just" eaLnBrk="1" hangingPunct="1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由于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89C51/S51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P0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～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P3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口输入数据时可以缓冲，输出时能够锁存，并且有一定的带负载能力，所以，在有些场合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／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口可以直接连接驱动外部设备。</a:t>
            </a:r>
            <a:endParaRPr lang="zh-CN" altLang="en-US" sz="20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9E9F1C4-D60F-4FE1-B86D-DD1DF2A49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2" y="1020763"/>
            <a:ext cx="7786687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1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口的直接输入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/ 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输出</a:t>
            </a:r>
          </a:p>
        </p:txBody>
      </p:sp>
      <p:pic>
        <p:nvPicPr>
          <p:cNvPr id="51205" name="Picture 2" descr="c:\documents and settings\ibm\application data\360se6\User Data\temp\01300000323145123029807175635_s.jpg">
            <a:extLst>
              <a:ext uri="{FF2B5EF4-FFF2-40B4-BE49-F238E27FC236}">
                <a16:creationId xmlns:a16="http://schemas.microsoft.com/office/drawing/2014/main" id="{CA489297-EBE9-421F-85CE-13521183B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7E66900-F40F-449B-A8A5-B7EAE49B1E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 advTm="290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26" name="组合 2">
            <a:extLst>
              <a:ext uri="{FF2B5EF4-FFF2-40B4-BE49-F238E27FC236}">
                <a16:creationId xmlns:a16="http://schemas.microsoft.com/office/drawing/2014/main" id="{45768BFB-2331-4F01-9CB5-6A64AE51AE92}"/>
              </a:ext>
            </a:extLst>
          </p:cNvPr>
          <p:cNvGrpSpPr>
            <a:grpSpLocks/>
          </p:cNvGrpSpPr>
          <p:nvPr/>
        </p:nvGrpSpPr>
        <p:grpSpPr bwMode="auto">
          <a:xfrm>
            <a:off x="422275" y="1989138"/>
            <a:ext cx="4005263" cy="4141787"/>
            <a:chOff x="421631" y="1988840"/>
            <a:chExt cx="4006354" cy="4141381"/>
          </a:xfrm>
        </p:grpSpPr>
        <p:sp>
          <p:nvSpPr>
            <p:cNvPr id="52231" name="矩形 1">
              <a:extLst>
                <a:ext uri="{FF2B5EF4-FFF2-40B4-BE49-F238E27FC236}">
                  <a16:creationId xmlns:a16="http://schemas.microsoft.com/office/drawing/2014/main" id="{B5A75EA2-B137-4664-862F-77AD4B33BE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31" y="5760889"/>
              <a:ext cx="400635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>
                  <a:solidFill>
                    <a:srgbClr val="FF00FF"/>
                  </a:solidFill>
                </a:rPr>
                <a:t>89C51/S51</a:t>
              </a:r>
              <a:r>
                <a:rPr lang="zh-CN" altLang="en-US">
                  <a:solidFill>
                    <a:srgbClr val="FF00FF"/>
                  </a:solidFill>
                </a:rPr>
                <a:t>与开关（键）和</a:t>
              </a:r>
              <a:r>
                <a:rPr lang="en-US" altLang="zh-CN">
                  <a:solidFill>
                    <a:srgbClr val="FF00FF"/>
                  </a:solidFill>
                </a:rPr>
                <a:t>LED</a:t>
              </a:r>
              <a:r>
                <a:rPr lang="zh-CN" altLang="en-US">
                  <a:solidFill>
                    <a:srgbClr val="FF00FF"/>
                  </a:solidFill>
                </a:rPr>
                <a:t>接口</a:t>
              </a:r>
              <a:endParaRPr lang="zh-CN" altLang="en-US"/>
            </a:p>
          </p:txBody>
        </p:sp>
        <p:pic>
          <p:nvPicPr>
            <p:cNvPr id="52232" name="Picture 4">
              <a:extLst>
                <a:ext uri="{FF2B5EF4-FFF2-40B4-BE49-F238E27FC236}">
                  <a16:creationId xmlns:a16="http://schemas.microsoft.com/office/drawing/2014/main" id="{06B4592D-9516-4679-9380-50D09775AB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1187" y="1988840"/>
              <a:ext cx="3440708" cy="360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2227" name="Rectangle 2">
            <a:extLst>
              <a:ext uri="{FF2B5EF4-FFF2-40B4-BE49-F238E27FC236}">
                <a16:creationId xmlns:a16="http://schemas.microsoft.com/office/drawing/2014/main" id="{24DD2979-6030-4C8E-94CA-8CFBD2C6AB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</a:t>
            </a:r>
            <a:r>
              <a:rPr lang="zh-CN" altLang="en-US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简单并行</a:t>
            </a:r>
            <a:r>
              <a:rPr lang="en-US" altLang="zh-CN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I/O</a:t>
            </a:r>
            <a:r>
              <a:rPr lang="zh-CN" altLang="en-US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的扩展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9E9F1C4-D60F-4FE1-B86D-DD1DF2A49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1020763"/>
            <a:ext cx="8001000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 1.1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I/O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口的直接输入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/ 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输出示例</a:t>
            </a:r>
          </a:p>
        </p:txBody>
      </p:sp>
      <p:pic>
        <p:nvPicPr>
          <p:cNvPr id="52229" name="Picture 2" descr="c:\documents and settings\ibm\application data\360se6\User Data\temp\01300000323145123029807175635_s.jpg">
            <a:extLst>
              <a:ext uri="{FF2B5EF4-FFF2-40B4-BE49-F238E27FC236}">
                <a16:creationId xmlns:a16="http://schemas.microsoft.com/office/drawing/2014/main" id="{BDBE713C-A17B-4F7D-97C9-03CADF947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748FDEC6-6BCC-48C0-8413-3747B71C87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6208" y="2991643"/>
            <a:ext cx="5092450" cy="2269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2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tx1"/>
                </a:solidFill>
                <a:latin typeface="+mn-lt"/>
                <a:ea typeface="+mn-ea"/>
              </a:defRPr>
            </a:lvl3pPr>
            <a:lvl4pPr marL="1693863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93913" indent="-39846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511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30083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655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922713" indent="-39846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  <a:defRPr/>
            </a:pPr>
            <a:r>
              <a:rPr lang="zh-CN" altLang="en-US" sz="2000" b="1" kern="0" dirty="0"/>
              <a:t>程序实现：</a:t>
            </a:r>
          </a:p>
          <a:p>
            <a:pPr>
              <a:buFontTx/>
              <a:buNone/>
              <a:defRPr/>
            </a:pPr>
            <a:r>
              <a:rPr lang="en-US" altLang="zh-CN" sz="1600" kern="0" dirty="0"/>
              <a:t>LOOP</a:t>
            </a:r>
            <a:r>
              <a:rPr lang="zh-CN" altLang="en-US" sz="1600" kern="0" dirty="0"/>
              <a:t>：	</a:t>
            </a:r>
            <a:r>
              <a:rPr lang="en-US" altLang="zh-CN" sz="1600" kern="0" dirty="0"/>
              <a:t>MOV	A</a:t>
            </a:r>
            <a:r>
              <a:rPr lang="zh-CN" altLang="en-US" sz="1600" kern="0" dirty="0"/>
              <a:t>，</a:t>
            </a:r>
            <a:r>
              <a:rPr lang="en-US" altLang="zh-CN" sz="1600" kern="0" dirty="0"/>
              <a:t>#0FH	</a:t>
            </a:r>
            <a:r>
              <a:rPr lang="zh-CN" altLang="en-US" sz="1600" kern="0" dirty="0"/>
              <a:t>；</a:t>
            </a:r>
            <a:r>
              <a:rPr lang="en-US" altLang="zh-CN" sz="1600" kern="0" dirty="0"/>
              <a:t>P1</a:t>
            </a:r>
            <a:r>
              <a:rPr lang="zh-CN" altLang="en-US" sz="1600" kern="0" dirty="0"/>
              <a:t>口为输入，先送</a:t>
            </a:r>
            <a:r>
              <a:rPr lang="en-US" altLang="zh-CN" sz="1600" kern="0" dirty="0"/>
              <a:t>1</a:t>
            </a:r>
          </a:p>
          <a:p>
            <a:pPr>
              <a:buFontTx/>
              <a:buNone/>
              <a:defRPr/>
            </a:pPr>
            <a:r>
              <a:rPr lang="en-US" altLang="zh-CN" sz="1600" kern="0" dirty="0"/>
              <a:t>		MOV	P1</a:t>
            </a:r>
            <a:r>
              <a:rPr lang="zh-CN" altLang="en-US" sz="1600" kern="0" dirty="0"/>
              <a:t>，</a:t>
            </a:r>
            <a:r>
              <a:rPr lang="en-US" altLang="zh-CN" sz="1600" kern="0" dirty="0"/>
              <a:t>A</a:t>
            </a:r>
          </a:p>
          <a:p>
            <a:pPr>
              <a:buFontTx/>
              <a:buNone/>
              <a:defRPr/>
            </a:pPr>
            <a:r>
              <a:rPr lang="en-US" altLang="zh-CN" sz="1600" kern="0" dirty="0"/>
              <a:t>		MOV	A</a:t>
            </a:r>
            <a:r>
              <a:rPr lang="zh-CN" altLang="en-US" sz="1600" kern="0" dirty="0"/>
              <a:t>，</a:t>
            </a:r>
            <a:r>
              <a:rPr lang="en-US" altLang="zh-CN" sz="1600" kern="0" dirty="0"/>
              <a:t>P1	</a:t>
            </a:r>
            <a:r>
              <a:rPr lang="zh-CN" altLang="en-US" sz="1600" kern="0" dirty="0"/>
              <a:t>；</a:t>
            </a:r>
            <a:r>
              <a:rPr lang="en-US" altLang="zh-CN" sz="1600" kern="0" dirty="0"/>
              <a:t>P1</a:t>
            </a:r>
            <a:r>
              <a:rPr lang="zh-CN" altLang="en-US" sz="1600" kern="0" dirty="0"/>
              <a:t>口状态输入</a:t>
            </a:r>
          </a:p>
          <a:p>
            <a:pPr>
              <a:buFontTx/>
              <a:buNone/>
              <a:defRPr/>
            </a:pPr>
            <a:r>
              <a:rPr lang="zh-CN" altLang="en-US" sz="1600" kern="0" dirty="0"/>
              <a:t>		</a:t>
            </a:r>
            <a:r>
              <a:rPr lang="en-US" altLang="zh-CN" sz="1600" kern="0" dirty="0"/>
              <a:t>SWAP	A	</a:t>
            </a:r>
            <a:r>
              <a:rPr lang="zh-CN" altLang="en-US" sz="1600" kern="0" dirty="0"/>
              <a:t>；开关状态到高</a:t>
            </a:r>
            <a:r>
              <a:rPr lang="en-US" altLang="zh-CN" sz="1600" kern="0" dirty="0"/>
              <a:t>4</a:t>
            </a:r>
            <a:r>
              <a:rPr lang="zh-CN" altLang="en-US" sz="1600" kern="0" dirty="0"/>
              <a:t>位</a:t>
            </a:r>
          </a:p>
          <a:p>
            <a:pPr>
              <a:buFontTx/>
              <a:buNone/>
              <a:defRPr/>
            </a:pPr>
            <a:r>
              <a:rPr lang="zh-CN" altLang="en-US" sz="1600" kern="0" dirty="0"/>
              <a:t>		</a:t>
            </a:r>
            <a:r>
              <a:rPr lang="en-US" altLang="zh-CN" sz="1600" kern="0" dirty="0"/>
              <a:t>MOV	P1</a:t>
            </a:r>
            <a:r>
              <a:rPr lang="zh-CN" altLang="en-US" sz="1600" kern="0" dirty="0"/>
              <a:t>，</a:t>
            </a:r>
            <a:r>
              <a:rPr lang="en-US" altLang="zh-CN" sz="1600" kern="0" dirty="0"/>
              <a:t>A	</a:t>
            </a:r>
            <a:r>
              <a:rPr lang="zh-CN" altLang="en-US" sz="1600" kern="0" dirty="0"/>
              <a:t>；开关状态输出</a:t>
            </a:r>
          </a:p>
          <a:p>
            <a:pPr>
              <a:buFontTx/>
              <a:buNone/>
              <a:defRPr/>
            </a:pPr>
            <a:r>
              <a:rPr lang="zh-CN" altLang="en-US" sz="1600" kern="0" dirty="0"/>
              <a:t>		</a:t>
            </a:r>
            <a:r>
              <a:rPr lang="en-US" altLang="zh-CN" sz="1600" kern="0" dirty="0"/>
              <a:t>AJMP	LOOP	</a:t>
            </a:r>
            <a:r>
              <a:rPr lang="zh-CN" altLang="en-US" sz="1600" kern="0" dirty="0"/>
              <a:t>；循环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13BBCF3-9693-4801-B23C-A668FEADFB6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71880" y="2976480"/>
              <a:ext cx="5386680" cy="2048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13BBCF3-9693-4801-B23C-A668FEADFB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56040" y="2913120"/>
                <a:ext cx="5418000" cy="2175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2DB35CA-333D-4002-B2CA-B17CE394E2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 advTm="12835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EC1DA580-511B-4D65-B68E-8568C3B883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</a:t>
            </a:r>
            <a:r>
              <a:rPr lang="zh-CN" altLang="en-US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简单并行</a:t>
            </a:r>
            <a:r>
              <a:rPr lang="en-US" altLang="zh-CN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I/O</a:t>
            </a:r>
            <a:r>
              <a:rPr lang="zh-CN" altLang="en-US" sz="360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的扩展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9E9F1C4-D60F-4FE1-B86D-DD1DF2A49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1020763"/>
            <a:ext cx="8001000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 2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、简单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接口的扩展方法示例</a:t>
            </a:r>
          </a:p>
        </p:txBody>
      </p:sp>
      <p:pic>
        <p:nvPicPr>
          <p:cNvPr id="53252" name="Picture 2" descr="c:\documents and settings\ibm\application data\360se6\User Data\temp\01300000323145123029807175635_s.jpg">
            <a:extLst>
              <a:ext uri="{FF2B5EF4-FFF2-40B4-BE49-F238E27FC236}">
                <a16:creationId xmlns:a16="http://schemas.microsoft.com/office/drawing/2014/main" id="{46E93980-781C-4E43-B5AA-1F29BB968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253" name="Picture 4">
            <a:extLst>
              <a:ext uri="{FF2B5EF4-FFF2-40B4-BE49-F238E27FC236}">
                <a16:creationId xmlns:a16="http://schemas.microsoft.com/office/drawing/2014/main" id="{05DE869B-AA88-4690-97B0-E042790B1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777683"/>
            <a:ext cx="5834063" cy="431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254" name="矩形 4">
            <a:extLst>
              <a:ext uri="{FF2B5EF4-FFF2-40B4-BE49-F238E27FC236}">
                <a16:creationId xmlns:a16="http://schemas.microsoft.com/office/drawing/2014/main" id="{CF1CA463-C3C8-44DD-9FE4-5F1304B46D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013" y="6354763"/>
            <a:ext cx="7673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>
                <a:solidFill>
                  <a:srgbClr val="FF00FF"/>
                </a:solidFill>
              </a:rPr>
              <a:t>采用</a:t>
            </a:r>
            <a:r>
              <a:rPr lang="en-US" altLang="zh-CN">
                <a:solidFill>
                  <a:srgbClr val="FF00FF"/>
                </a:solidFill>
              </a:rPr>
              <a:t>74H244</a:t>
            </a:r>
            <a:r>
              <a:rPr lang="zh-CN" altLang="en-US">
                <a:solidFill>
                  <a:srgbClr val="FF00FF"/>
                </a:solidFill>
              </a:rPr>
              <a:t>作为扩展输入，采用</a:t>
            </a:r>
            <a:r>
              <a:rPr lang="en-US" altLang="zh-CN">
                <a:solidFill>
                  <a:srgbClr val="FF00FF"/>
                </a:solidFill>
              </a:rPr>
              <a:t>74HC273</a:t>
            </a:r>
            <a:r>
              <a:rPr lang="zh-CN" altLang="en-US">
                <a:solidFill>
                  <a:srgbClr val="FF00FF"/>
                </a:solidFill>
              </a:rPr>
              <a:t>（</a:t>
            </a:r>
            <a:r>
              <a:rPr lang="en-US" altLang="zh-CN">
                <a:solidFill>
                  <a:srgbClr val="FF00FF"/>
                </a:solidFill>
              </a:rPr>
              <a:t>8-D</a:t>
            </a:r>
            <a:r>
              <a:rPr lang="zh-CN" altLang="en-US">
                <a:solidFill>
                  <a:srgbClr val="FF00FF"/>
                </a:solidFill>
              </a:rPr>
              <a:t>锁存器）作为扩展输出</a:t>
            </a:r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1E9B4FC-FEE4-498A-A7B5-920E58607A95}"/>
              </a:ext>
            </a:extLst>
          </p:cNvPr>
          <p:cNvSpPr txBox="1"/>
          <p:nvPr/>
        </p:nvSpPr>
        <p:spPr>
          <a:xfrm>
            <a:off x="5292080" y="2284810"/>
            <a:ext cx="7473521" cy="1477328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pPr eaLnBrk="1" hangingPunct="1">
              <a:buFontTx/>
              <a:buNone/>
              <a:defRPr/>
            </a:pPr>
            <a:r>
              <a:rPr lang="en-US" altLang="zh-CN" b="1" dirty="0"/>
              <a:t>LOOP</a:t>
            </a:r>
            <a:r>
              <a:rPr lang="zh-CN" altLang="en-US" b="1" dirty="0"/>
              <a:t>：</a:t>
            </a:r>
            <a:r>
              <a:rPr lang="en-US" altLang="zh-CN" b="1" dirty="0"/>
              <a:t>MOV  DPTR</a:t>
            </a:r>
            <a:r>
              <a:rPr lang="zh-CN" altLang="en-US" b="1" dirty="0"/>
              <a:t>，</a:t>
            </a:r>
            <a:r>
              <a:rPr lang="en-US" altLang="zh-CN" b="1" dirty="0"/>
              <a:t>#0FEFFH </a:t>
            </a:r>
            <a:r>
              <a:rPr lang="zh-CN" altLang="en-US" b="1" dirty="0"/>
              <a:t>；数据指针指向扩展</a:t>
            </a:r>
            <a:r>
              <a:rPr lang="en-US" altLang="zh-CN" b="1" dirty="0"/>
              <a:t>I</a:t>
            </a:r>
            <a:r>
              <a:rPr lang="zh-CN" altLang="en-US" b="1" dirty="0"/>
              <a:t>／</a:t>
            </a:r>
            <a:r>
              <a:rPr lang="en-US" altLang="zh-CN" b="1" dirty="0"/>
              <a:t>O</a:t>
            </a:r>
            <a:r>
              <a:rPr lang="zh-CN" altLang="en-US" b="1" dirty="0"/>
              <a:t>口地址</a:t>
            </a:r>
          </a:p>
          <a:p>
            <a:pPr eaLnBrk="1" hangingPunct="1">
              <a:buFontTx/>
              <a:buNone/>
              <a:defRPr/>
            </a:pPr>
            <a:r>
              <a:rPr lang="zh-CN" altLang="en-US" b="1" dirty="0"/>
              <a:t>	</a:t>
            </a:r>
            <a:r>
              <a:rPr lang="en-US" altLang="zh-CN" b="1" dirty="0"/>
              <a:t>MOVX	A</a:t>
            </a:r>
            <a:r>
              <a:rPr lang="zh-CN" altLang="en-US" b="1" dirty="0"/>
              <a:t>，</a:t>
            </a:r>
            <a:r>
              <a:rPr lang="en-US" altLang="zh-CN" b="1" dirty="0"/>
              <a:t>@DPTR         </a:t>
            </a:r>
            <a:r>
              <a:rPr lang="zh-CN" altLang="en-US" b="1" dirty="0"/>
              <a:t>；向</a:t>
            </a:r>
            <a:r>
              <a:rPr lang="en-US" altLang="zh-CN" b="1" dirty="0"/>
              <a:t>244</a:t>
            </a:r>
            <a:r>
              <a:rPr lang="zh-CN" altLang="en-US" b="1" dirty="0"/>
              <a:t>读入数据，检测按钮</a:t>
            </a:r>
          </a:p>
          <a:p>
            <a:pPr eaLnBrk="1" hangingPunct="1">
              <a:buFontTx/>
              <a:buNone/>
              <a:defRPr/>
            </a:pPr>
            <a:r>
              <a:rPr lang="zh-CN" altLang="en-US" b="1" dirty="0"/>
              <a:t>            </a:t>
            </a:r>
            <a:r>
              <a:rPr lang="en-US" altLang="zh-CN" b="1" dirty="0"/>
              <a:t>MOVX  @DPTR</a:t>
            </a:r>
            <a:r>
              <a:rPr lang="zh-CN" altLang="en-US" b="1" dirty="0"/>
              <a:t>，</a:t>
            </a:r>
            <a:r>
              <a:rPr lang="en-US" altLang="zh-CN" b="1" dirty="0"/>
              <a:t>A         </a:t>
            </a:r>
            <a:r>
              <a:rPr lang="zh-CN" altLang="en-US" b="1" dirty="0"/>
              <a:t>；向</a:t>
            </a:r>
            <a:r>
              <a:rPr lang="en-US" altLang="zh-CN" b="1" dirty="0"/>
              <a:t>273</a:t>
            </a:r>
            <a:r>
              <a:rPr lang="zh-CN" altLang="en-US" b="1" dirty="0"/>
              <a:t>输出数据，驱动</a:t>
            </a:r>
            <a:r>
              <a:rPr lang="en-US" altLang="zh-CN" b="1" dirty="0"/>
              <a:t>LED</a:t>
            </a:r>
          </a:p>
          <a:p>
            <a:pPr eaLnBrk="1" hangingPunct="1">
              <a:buFontTx/>
              <a:buNone/>
              <a:defRPr/>
            </a:pPr>
            <a:r>
              <a:rPr lang="en-US" altLang="zh-CN" b="1" dirty="0"/>
              <a:t>            SJMP    LOOP                </a:t>
            </a:r>
            <a:r>
              <a:rPr lang="zh-CN" altLang="en-US" b="1" dirty="0"/>
              <a:t>；循环</a:t>
            </a:r>
          </a:p>
          <a:p>
            <a:endParaRPr lang="zh-CN" alt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6B0137A1-CD2C-42FA-8309-59037413DC5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43160" y="1657440"/>
              <a:ext cx="8115480" cy="452952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6B0137A1-CD2C-42FA-8309-59037413DC5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27320" y="1594080"/>
                <a:ext cx="8146800" cy="46562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FC05BACB-DB45-48AE-B763-FD9DD5B52C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 advTm="23875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Verdana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lnDef>
  </a:objectDefaul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3723</TotalTime>
  <Words>719</Words>
  <Application>Microsoft Office PowerPoint</Application>
  <PresentationFormat>全屏显示(4:3)</PresentationFormat>
  <Paragraphs>39</Paragraphs>
  <Slides>4</Slides>
  <Notes>2</Notes>
  <HiddenSlides>0</HiddenSlides>
  <MMClips>4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黑体</vt:lpstr>
      <vt:lpstr>楷体</vt:lpstr>
      <vt:lpstr>宋体</vt:lpstr>
      <vt:lpstr>Calibri</vt:lpstr>
      <vt:lpstr>Times New Roman</vt:lpstr>
      <vt:lpstr>Verdana</vt:lpstr>
      <vt:lpstr>Wingdings</vt:lpstr>
      <vt:lpstr>Profile</vt:lpstr>
      <vt:lpstr>8.4 简单并行I/O的扩展</vt:lpstr>
      <vt:lpstr>8.4简单并行I/O的扩展</vt:lpstr>
      <vt:lpstr>8.4简单并行I/O的扩展</vt:lpstr>
      <vt:lpstr>8.4简单并行I/O的扩展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snowyhm</dc:creator>
  <cp:lastModifiedBy>Yobs</cp:lastModifiedBy>
  <cp:revision>518</cp:revision>
  <dcterms:created xsi:type="dcterms:W3CDTF">1601-01-01T00:00:00Z</dcterms:created>
  <dcterms:modified xsi:type="dcterms:W3CDTF">2020-05-14T06:05:52Z</dcterms:modified>
</cp:coreProperties>
</file>